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3" r:id="rId4"/>
    <p:sldId id="264" r:id="rId5"/>
    <p:sldId id="265" r:id="rId6"/>
    <p:sldId id="266" r:id="rId7"/>
    <p:sldId id="268" r:id="rId8"/>
    <p:sldId id="270" r:id="rId9"/>
    <p:sldId id="267" r:id="rId10"/>
    <p:sldId id="257" r:id="rId11"/>
    <p:sldId id="258" r:id="rId12"/>
    <p:sldId id="259" r:id="rId13"/>
    <p:sldId id="260" r:id="rId14"/>
    <p:sldId id="261" r:id="rId15"/>
    <p:sldId id="269" r:id="rId1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7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08A16C-65C4-4875-A671-BA1A197F9D7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8A16C-65C4-4875-A671-BA1A197F9D7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8A16C-65C4-4875-A671-BA1A197F9D7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08A16C-65C4-4875-A671-BA1A197F9D7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08A16C-65C4-4875-A671-BA1A197F9D7C}" type="datetimeFigureOut">
              <a:rPr lang="lt-LT" smtClean="0"/>
              <a:t>2021.05.27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08A16C-65C4-4875-A671-BA1A197F9D7C}"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08A16C-65C4-4875-A671-BA1A197F9D7C}" type="datetimeFigureOut">
              <a:rPr lang="lt-LT" smtClean="0"/>
              <a:t>2021.05.27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08A16C-65C4-4875-A671-BA1A197F9D7C}" type="datetimeFigureOut">
              <a:rPr lang="lt-LT" smtClean="0"/>
              <a:t>2021.05.27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8A16C-65C4-4875-A671-BA1A197F9D7C}" type="datetimeFigureOut">
              <a:rPr lang="lt-LT" smtClean="0"/>
              <a:t>2021.05.27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05C6AF0B-EEC1-4C51-BD99-613DF017E942}"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08A16C-65C4-4875-A671-BA1A197F9D7C}" type="datetimeFigureOut">
              <a:rPr lang="lt-LT" smtClean="0"/>
              <a:t>2021.05.27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5C6AF0B-EEC1-4C51-BD99-613DF017E942}" type="slidenum">
              <a:rPr lang="lt-LT" smtClean="0"/>
              <a:t>‹#›</a:t>
            </a:fld>
            <a:endParaRPr lang="lt-LT"/>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F08A16C-65C4-4875-A671-BA1A197F9D7C}" type="datetimeFigureOut">
              <a:rPr lang="lt-LT" smtClean="0"/>
              <a:t>2021.05.27</a:t>
            </a:fld>
            <a:endParaRPr lang="lt-LT"/>
          </a:p>
        </p:txBody>
      </p:sp>
      <p:sp>
        <p:nvSpPr>
          <p:cNvPr id="9" name="Slide Number Placeholder 8"/>
          <p:cNvSpPr>
            <a:spLocks noGrp="1"/>
          </p:cNvSpPr>
          <p:nvPr>
            <p:ph type="sldNum" sz="quarter" idx="11"/>
          </p:nvPr>
        </p:nvSpPr>
        <p:spPr/>
        <p:txBody>
          <a:bodyPr/>
          <a:lstStyle/>
          <a:p>
            <a:fld id="{05C6AF0B-EEC1-4C51-BD99-613DF017E942}" type="slidenum">
              <a:rPr lang="lt-LT" smtClean="0"/>
              <a:t>‹#›</a:t>
            </a:fld>
            <a:endParaRPr lang="lt-LT"/>
          </a:p>
        </p:txBody>
      </p:sp>
      <p:sp>
        <p:nvSpPr>
          <p:cNvPr id="10" name="Footer Placeholder 9"/>
          <p:cNvSpPr>
            <a:spLocks noGrp="1"/>
          </p:cNvSpPr>
          <p:nvPr>
            <p:ph type="ftr" sz="quarter" idx="12"/>
          </p:nvPr>
        </p:nvSpPr>
        <p:spPr/>
        <p:txBody>
          <a:bodyPr/>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5C6AF0B-EEC1-4C51-BD99-613DF017E942}" type="slidenum">
              <a:rPr lang="lt-LT" smtClean="0"/>
              <a:t>‹#›</a:t>
            </a:fld>
            <a:endParaRPr lang="lt-LT"/>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lt-LT"/>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BF08A16C-65C4-4875-A671-BA1A197F9D7C}" type="datetimeFigureOut">
              <a:rPr lang="lt-LT" smtClean="0"/>
              <a:t>2021.05.27</a:t>
            </a:fld>
            <a:endParaRPr lang="lt-L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lt-LT" dirty="0" smtClean="0"/>
              <a:t>Tėvams apie paauglystę</a:t>
            </a:r>
            <a:endParaRPr lang="lt-LT" dirty="0"/>
          </a:p>
        </p:txBody>
      </p:sp>
      <p:sp>
        <p:nvSpPr>
          <p:cNvPr id="3" name="Subtitle 2"/>
          <p:cNvSpPr>
            <a:spLocks noGrp="1"/>
          </p:cNvSpPr>
          <p:nvPr>
            <p:ph type="subTitle" idx="1"/>
          </p:nvPr>
        </p:nvSpPr>
        <p:spPr/>
        <p:txBody>
          <a:bodyPr/>
          <a:lstStyle/>
          <a:p>
            <a:pPr algn="ctr"/>
            <a:r>
              <a:rPr lang="en-GB" dirty="0" smtClean="0"/>
              <a:t>2021 m.</a:t>
            </a:r>
            <a:endParaRPr lang="lt-LT" dirty="0"/>
          </a:p>
        </p:txBody>
      </p:sp>
    </p:spTree>
    <p:extLst>
      <p:ext uri="{BB962C8B-B14F-4D97-AF65-F5344CB8AC3E}">
        <p14:creationId xmlns:p14="http://schemas.microsoft.com/office/powerpoint/2010/main" val="236190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6 suaugusiųjų klaidos bendraujant su paaugliu</a:t>
            </a:r>
            <a:br>
              <a:rPr lang="lt-LT" dirty="0" smtClean="0"/>
            </a:br>
            <a:endParaRPr lang="lt-LT" dirty="0"/>
          </a:p>
        </p:txBody>
      </p:sp>
      <p:sp>
        <p:nvSpPr>
          <p:cNvPr id="3" name="Content Placeholder 2"/>
          <p:cNvSpPr>
            <a:spLocks noGrp="1"/>
          </p:cNvSpPr>
          <p:nvPr>
            <p:ph idx="1"/>
          </p:nvPr>
        </p:nvSpPr>
        <p:spPr/>
        <p:txBody>
          <a:bodyPr>
            <a:normAutofit/>
          </a:bodyPr>
          <a:lstStyle/>
          <a:p>
            <a:r>
              <a:rPr lang="lt-LT" dirty="0" smtClean="0"/>
              <a:t> </a:t>
            </a:r>
            <a:r>
              <a:rPr lang="lt-LT" b="1" dirty="0" smtClean="0"/>
              <a:t>Visos problemos ir nesusikalbėjimai „nurašomi“ sunkiam etapui – paauglystei</a:t>
            </a:r>
            <a:r>
              <a:rPr lang="lt-LT" dirty="0" smtClean="0"/>
              <a:t>. Jei paauglys visas dienas neišlenda iš kambario arba nustoja valgyti namuose arba dieną miegą, o naktį būdrauja arba atsisako eiti į mokyklą, nes jaučiasi per daug pavargęs neretai tėvai tokį paauglio elgesį priskiria paauglystei ir per daug dėl to nesuka galvos. Ir tikrai paauglystė yra keisto elgesio, savęs ieškojimo, intensyvaus mąstymo, emocijų šokinėjimo etapas, tačiau paauglystė yra ir etapas kada prasideda nemažai ligų ir sutrikimų, todėl negalima žiūrėti pro pirštus, jei keistas ir neįprastas paaugliui elgesys kartojasi ir tęsiasi ilgesnį laiką.</a:t>
            </a:r>
            <a:endParaRPr lang="lt-LT" dirty="0"/>
          </a:p>
        </p:txBody>
      </p:sp>
    </p:spTree>
    <p:extLst>
      <p:ext uri="{BB962C8B-B14F-4D97-AF65-F5344CB8AC3E}">
        <p14:creationId xmlns:p14="http://schemas.microsoft.com/office/powerpoint/2010/main" val="3573663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suaugusiųjų klaidos bendraujant su paaugliu</a:t>
            </a:r>
          </a:p>
        </p:txBody>
      </p:sp>
      <p:sp>
        <p:nvSpPr>
          <p:cNvPr id="3" name="Content Placeholder 2"/>
          <p:cNvSpPr>
            <a:spLocks noGrp="1"/>
          </p:cNvSpPr>
          <p:nvPr>
            <p:ph idx="1"/>
          </p:nvPr>
        </p:nvSpPr>
        <p:spPr/>
        <p:txBody>
          <a:bodyPr>
            <a:normAutofit/>
          </a:bodyPr>
          <a:lstStyle/>
          <a:p>
            <a:r>
              <a:rPr lang="lt-LT" b="1" dirty="0" smtClean="0"/>
              <a:t>Paauglys yra laikomas jau visiškai suaugusiu ir už save atsakingu žmogumi</a:t>
            </a:r>
            <a:r>
              <a:rPr lang="lt-LT" dirty="0" smtClean="0"/>
              <a:t>. Paauglio mąstymas dar yra egocentriškas, t.y. pasaulis vis dar sukasi aplink jį patį, jis dar ne visada supranta priežasties ir pasekmės ryšio, dar ne visada turi tinkamus problemų sprendimo įgūdžius, dar nevisiškai suvokia, kad mirtis yra negrįžtamas procesas, o jis nėra visagalis ir „jam tai šitaip nenutiks“. Paauglio kūnas bręsta greičiau nei ateina jo emocinė branda, todėl jis nėra visiškai suaugęs asmuo, nors išoriškai ir gali taip pasirodyti. Aišku, paaugliui reikia suteikti daugiau laisvės ir pasitikėjimo nei vaikui, duoti daugiau darbų ir pareigų, bet reikia nepamiršti, kad jis dar nėra suaugęs ir pasaulį suvokia ne visai realistiškai.</a:t>
            </a:r>
            <a:endParaRPr lang="lt-LT" dirty="0"/>
          </a:p>
        </p:txBody>
      </p:sp>
    </p:spTree>
    <p:extLst>
      <p:ext uri="{BB962C8B-B14F-4D97-AF65-F5344CB8AC3E}">
        <p14:creationId xmlns:p14="http://schemas.microsoft.com/office/powerpoint/2010/main" val="345976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suaugusiųjų klaidos bendraujant su paaugliu</a:t>
            </a:r>
          </a:p>
        </p:txBody>
      </p:sp>
      <p:sp>
        <p:nvSpPr>
          <p:cNvPr id="3" name="Content Placeholder 2"/>
          <p:cNvSpPr>
            <a:spLocks noGrp="1"/>
          </p:cNvSpPr>
          <p:nvPr>
            <p:ph idx="1"/>
          </p:nvPr>
        </p:nvSpPr>
        <p:spPr/>
        <p:txBody>
          <a:bodyPr>
            <a:normAutofit/>
          </a:bodyPr>
          <a:lstStyle/>
          <a:p>
            <a:r>
              <a:rPr lang="lt-LT" b="1" dirty="0" smtClean="0"/>
              <a:t>Tėvams per sunku matyti savo bręstantį vaiką, todėl jie atsitraukia nuo vaiko ir auginimo proceso</a:t>
            </a:r>
            <a:r>
              <a:rPr lang="lt-LT" dirty="0" smtClean="0"/>
              <a:t>. Liaudies išminti sako „kaip pasiklosi, taip išmiegosi“, su tokiu principu kai kurie tėvai ir žiūri į paauglius, tiesiog atsitolina nuo jų ir nebesikiša į jų gyvenimą. Jei paklausite pedagogų, į tėvelių susirinkimus ateina tik pirmokų, antrokų tėveliai, o vėliau tėvai dažniausiai nebesigilina į vaikų mokslus, draugus, laisvalaikį. Visiškas nusišalinimas nuo paauglio auginimo nėra visai teisinga strategija, nes ne visi paaugliai geba patys susiorientuoti pasaulyje, o geranoriškas patarimas gali būti naudingas. Tai nereiškia, kad reikia paauglį kontroliuoti ir nuolat reguliuoti, bet stebėti ir žinoti, ką ir su kuo jis veikia, yra būtina.</a:t>
            </a:r>
            <a:endParaRPr lang="lt-LT" dirty="0"/>
          </a:p>
        </p:txBody>
      </p:sp>
    </p:spTree>
    <p:extLst>
      <p:ext uri="{BB962C8B-B14F-4D97-AF65-F5344CB8AC3E}">
        <p14:creationId xmlns:p14="http://schemas.microsoft.com/office/powerpoint/2010/main" val="3439731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suaugusiųjų klaidos bendraujant su paaugliu</a:t>
            </a:r>
          </a:p>
        </p:txBody>
      </p:sp>
      <p:sp>
        <p:nvSpPr>
          <p:cNvPr id="3" name="Content Placeholder 2"/>
          <p:cNvSpPr>
            <a:spLocks noGrp="1"/>
          </p:cNvSpPr>
          <p:nvPr>
            <p:ph idx="1"/>
          </p:nvPr>
        </p:nvSpPr>
        <p:spPr/>
        <p:txBody>
          <a:bodyPr/>
          <a:lstStyle/>
          <a:p>
            <a:r>
              <a:rPr lang="lt-LT" dirty="0" smtClean="0"/>
              <a:t> </a:t>
            </a:r>
            <a:r>
              <a:rPr lang="lt-LT" b="1" dirty="0" smtClean="0"/>
              <a:t>Paauglys yra laikomas vaiku</a:t>
            </a:r>
            <a:r>
              <a:rPr lang="lt-LT" dirty="0" smtClean="0"/>
              <a:t>. Kai kurie tėvai niekaip negali susitaikyti su tuo, kad jų vaikas auga ir net to nemato. Bando paauglį rengti vaikiškais drabužiais, kontroliuoti kiekvieną žingsnį, nubrėžti griežtas ribas ir pan. Paauglystė yra tas etapas, kada tėvai turi pratintis paleisti savo vaiką į gyvenimą, todėl reikia paaugliui suteikti vis daugiau erdvės ir laisvės, transformuoti jo pareigas ir teises, derėtis dėl taisyklių.</a:t>
            </a:r>
            <a:endParaRPr lang="lt-LT" dirty="0"/>
          </a:p>
        </p:txBody>
      </p:sp>
    </p:spTree>
    <p:extLst>
      <p:ext uri="{BB962C8B-B14F-4D97-AF65-F5344CB8AC3E}">
        <p14:creationId xmlns:p14="http://schemas.microsoft.com/office/powerpoint/2010/main" val="1338634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suaugusiųjų klaidos bendraujant su paaugliu</a:t>
            </a:r>
          </a:p>
        </p:txBody>
      </p:sp>
      <p:sp>
        <p:nvSpPr>
          <p:cNvPr id="3" name="Content Placeholder 2"/>
          <p:cNvSpPr>
            <a:spLocks noGrp="1"/>
          </p:cNvSpPr>
          <p:nvPr>
            <p:ph idx="1"/>
          </p:nvPr>
        </p:nvSpPr>
        <p:spPr/>
        <p:txBody>
          <a:bodyPr>
            <a:normAutofit/>
          </a:bodyPr>
          <a:lstStyle/>
          <a:p>
            <a:r>
              <a:rPr lang="lt-LT" dirty="0" smtClean="0"/>
              <a:t> </a:t>
            </a:r>
            <a:r>
              <a:rPr lang="lt-LT" b="1" dirty="0" smtClean="0"/>
              <a:t>Norint išlaikyti ryšį su paaugliu yra jam pataikaujama, pildomi visi jo norai</a:t>
            </a:r>
            <a:r>
              <a:rPr lang="lt-LT" dirty="0" smtClean="0"/>
              <a:t>. Kai ryšys su paaugliu vaiku pradeda trūkinėti, tėvai išsigąsta ir bando tą ryšį išlaikyti papirkinėdami vaiką, eina kartu apsipirkti ir perka vaikui viską, ką jis nori; vežasi prabangių atostogų ar rengia vakarėlius kartu su paauglio draugais. Toks papirkinėjimas gali veikti ribotą laiką, bet tikras ryšys nenuperkamas, o uždirbamas nuolatiniu artimu bendravimu.</a:t>
            </a:r>
          </a:p>
          <a:p>
            <a:r>
              <a:rPr lang="lt-LT" b="1" dirty="0"/>
              <a:t>Suaugęs žmogus pats tampa tarsi paauglys, nes nori pritapti, būti savas.</a:t>
            </a:r>
            <a:r>
              <a:rPr lang="lt-LT" dirty="0"/>
              <a:t> Suaugęs žmogus, norėdamas vėl pasijausti jaunu ar galvodamas, kad paaugliškas kalbėjimas, manieros ir elgesys suartins su paaugliu neretai perspaudžia ir atrodo paaugliui kaip tik juokingai arba įtartinai. Suaugęs turi būti suaugęs. Jis turi garantuoti paaugliui stabilumą, galimą pagalbą ar reikiamą patarimą, o ne tapti draugeliu. </a:t>
            </a:r>
            <a:r>
              <a:rPr lang="lt-LT" dirty="0" smtClean="0"/>
              <a:t>Nėra </a:t>
            </a:r>
            <a:r>
              <a:rPr lang="lt-LT" dirty="0"/>
              <a:t>blogai pavartoti vieną kitą žodį būdinga paaugliams, bet reikėtų išlaikyti sveiko proto ribas.</a:t>
            </a:r>
            <a:endParaRPr lang="lt-LT" dirty="0" smtClean="0"/>
          </a:p>
        </p:txBody>
      </p:sp>
    </p:spTree>
    <p:extLst>
      <p:ext uri="{BB962C8B-B14F-4D97-AF65-F5344CB8AC3E}">
        <p14:creationId xmlns:p14="http://schemas.microsoft.com/office/powerpoint/2010/main" val="1537770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t-LT" dirty="0" smtClean="0"/>
              <a:t>SĖKMĖS</a:t>
            </a:r>
            <a:r>
              <a:rPr lang="en-GB" dirty="0" smtClean="0"/>
              <a:t>!</a:t>
            </a:r>
            <a:endParaRPr lang="lt-LT" dirty="0"/>
          </a:p>
        </p:txBody>
      </p:sp>
      <p:sp>
        <p:nvSpPr>
          <p:cNvPr id="3" name="Content Placeholder 2"/>
          <p:cNvSpPr>
            <a:spLocks noGrp="1"/>
          </p:cNvSpPr>
          <p:nvPr>
            <p:ph idx="1"/>
          </p:nvPr>
        </p:nvSpPr>
        <p:spPr/>
        <p:txBody>
          <a:bodyPr/>
          <a:lstStyle/>
          <a:p>
            <a:r>
              <a:rPr lang="lt-LT" dirty="0"/>
              <a:t>Kantrybė ir atkaklumas turi stebuklingą galią, nuo kurios sunkumai išnyksta ir kliūtys </a:t>
            </a:r>
            <a:r>
              <a:rPr lang="lt-LT" dirty="0" smtClean="0"/>
              <a:t>dingsta (Jonas </a:t>
            </a:r>
            <a:r>
              <a:rPr lang="lt-LT" dirty="0"/>
              <a:t>Kvincis </a:t>
            </a:r>
            <a:r>
              <a:rPr lang="lt-LT" dirty="0" smtClean="0"/>
              <a:t>Adamsas).</a:t>
            </a:r>
          </a:p>
          <a:p>
            <a:r>
              <a:rPr lang="lt-LT" dirty="0" smtClean="0"/>
              <a:t>Tad kantrybės ir atkaklumo nelengvame kelyje tikslo – užauginti ŽMOGŲ – link.</a:t>
            </a:r>
          </a:p>
          <a:p>
            <a:r>
              <a:rPr lang="lt-LT" dirty="0" smtClean="0"/>
              <a:t> </a:t>
            </a:r>
            <a:endParaRPr lang="lt-LT"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6247" y="3544764"/>
            <a:ext cx="3645876" cy="2773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4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Paauglystė</a:t>
            </a:r>
            <a:r>
              <a:rPr lang="lt-LT" dirty="0" smtClean="0"/>
              <a:t> </a:t>
            </a:r>
            <a:r>
              <a:rPr lang="en-US" dirty="0"/>
              <a:t>– </a:t>
            </a:r>
            <a:endParaRPr lang="lt-LT" dirty="0"/>
          </a:p>
        </p:txBody>
      </p:sp>
      <p:sp>
        <p:nvSpPr>
          <p:cNvPr id="3" name="Content Placeholder 2"/>
          <p:cNvSpPr>
            <a:spLocks noGrp="1"/>
          </p:cNvSpPr>
          <p:nvPr>
            <p:ph idx="1"/>
          </p:nvPr>
        </p:nvSpPr>
        <p:spPr/>
        <p:txBody>
          <a:bodyPr>
            <a:normAutofit/>
          </a:bodyPr>
          <a:lstStyle/>
          <a:p>
            <a:r>
              <a:rPr lang="lt-LT" dirty="0" smtClean="0"/>
              <a:t>...</a:t>
            </a:r>
            <a:r>
              <a:rPr lang="en-US" dirty="0" err="1" smtClean="0"/>
              <a:t>kritinis</a:t>
            </a:r>
            <a:r>
              <a:rPr lang="en-US" dirty="0" smtClean="0"/>
              <a:t> </a:t>
            </a:r>
            <a:r>
              <a:rPr lang="en-US" dirty="0" err="1"/>
              <a:t>amžiaus</a:t>
            </a:r>
            <a:r>
              <a:rPr lang="en-US" dirty="0"/>
              <a:t> </a:t>
            </a:r>
            <a:r>
              <a:rPr lang="en-US" dirty="0" err="1"/>
              <a:t>tarpsnis</a:t>
            </a:r>
            <a:r>
              <a:rPr lang="en-US" dirty="0"/>
              <a:t>. Tai </a:t>
            </a:r>
            <a:r>
              <a:rPr lang="en-US" dirty="0" err="1"/>
              <a:t>savęs</a:t>
            </a:r>
            <a:r>
              <a:rPr lang="en-US" dirty="0"/>
              <a:t> </a:t>
            </a:r>
            <a:r>
              <a:rPr lang="en-US" dirty="0" err="1"/>
              <a:t>ieškojimo</a:t>
            </a:r>
            <a:r>
              <a:rPr lang="en-US" dirty="0"/>
              <a:t> </a:t>
            </a:r>
            <a:r>
              <a:rPr lang="en-US" dirty="0" err="1"/>
              <a:t>ir</a:t>
            </a:r>
            <a:r>
              <a:rPr lang="en-US" dirty="0"/>
              <a:t> </a:t>
            </a:r>
            <a:r>
              <a:rPr lang="en-US" dirty="0" err="1"/>
              <a:t>saviraiškos</a:t>
            </a:r>
            <a:r>
              <a:rPr lang="en-US" dirty="0"/>
              <a:t> </a:t>
            </a:r>
            <a:r>
              <a:rPr lang="en-US" dirty="0" err="1"/>
              <a:t>laisvės</a:t>
            </a:r>
            <a:r>
              <a:rPr lang="en-US" dirty="0"/>
              <a:t> </a:t>
            </a:r>
            <a:r>
              <a:rPr lang="en-US" dirty="0" err="1"/>
              <a:t>metas</a:t>
            </a:r>
            <a:r>
              <a:rPr lang="en-US" dirty="0"/>
              <a:t>. </a:t>
            </a:r>
            <a:r>
              <a:rPr lang="en-US" dirty="0" err="1"/>
              <a:t>Paaugliai</a:t>
            </a:r>
            <a:r>
              <a:rPr lang="en-US" dirty="0"/>
              <a:t> </a:t>
            </a:r>
            <a:r>
              <a:rPr lang="en-US" dirty="0" err="1"/>
              <a:t>bando</a:t>
            </a:r>
            <a:r>
              <a:rPr lang="en-US" dirty="0"/>
              <a:t> </a:t>
            </a:r>
            <a:r>
              <a:rPr lang="en-US" dirty="0" err="1"/>
              <a:t>spręsti</a:t>
            </a:r>
            <a:r>
              <a:rPr lang="en-US" dirty="0"/>
              <a:t> </a:t>
            </a:r>
            <a:r>
              <a:rPr lang="en-US" dirty="0" err="1"/>
              <a:t>savęs</a:t>
            </a:r>
            <a:r>
              <a:rPr lang="en-US" dirty="0"/>
              <a:t> </a:t>
            </a:r>
            <a:r>
              <a:rPr lang="en-US" dirty="0" err="1"/>
              <a:t>pažinimo</a:t>
            </a:r>
            <a:r>
              <a:rPr lang="en-US" dirty="0"/>
              <a:t> </a:t>
            </a:r>
            <a:r>
              <a:rPr lang="en-US" dirty="0" err="1"/>
              <a:t>problemą</a:t>
            </a:r>
            <a:r>
              <a:rPr lang="en-US" dirty="0"/>
              <a:t>. </a:t>
            </a:r>
            <a:r>
              <a:rPr lang="en-US" dirty="0" err="1"/>
              <a:t>Ir</a:t>
            </a:r>
            <a:r>
              <a:rPr lang="en-US" dirty="0"/>
              <a:t> </a:t>
            </a:r>
            <a:r>
              <a:rPr lang="en-US" dirty="0" err="1"/>
              <a:t>patiems</a:t>
            </a:r>
            <a:r>
              <a:rPr lang="en-US" dirty="0"/>
              <a:t> </a:t>
            </a:r>
            <a:r>
              <a:rPr lang="en-US" dirty="0" err="1"/>
              <a:t>tėvams</a:t>
            </a:r>
            <a:r>
              <a:rPr lang="en-US" dirty="0"/>
              <a:t> </a:t>
            </a:r>
            <a:r>
              <a:rPr lang="en-US" dirty="0" err="1"/>
              <a:t>kyla</a:t>
            </a:r>
            <a:r>
              <a:rPr lang="en-US" dirty="0"/>
              <a:t> </a:t>
            </a:r>
            <a:r>
              <a:rPr lang="en-US" dirty="0" err="1"/>
              <a:t>daug</a:t>
            </a:r>
            <a:r>
              <a:rPr lang="en-US" dirty="0"/>
              <a:t> </a:t>
            </a:r>
            <a:r>
              <a:rPr lang="en-US" dirty="0" err="1"/>
              <a:t>įvairių</a:t>
            </a:r>
            <a:r>
              <a:rPr lang="en-US" dirty="0"/>
              <a:t> </a:t>
            </a:r>
            <a:r>
              <a:rPr lang="en-US" dirty="0" err="1"/>
              <a:t>jausmų</a:t>
            </a:r>
            <a:r>
              <a:rPr lang="en-US" dirty="0"/>
              <a:t>, </a:t>
            </a:r>
            <a:r>
              <a:rPr lang="en-US" dirty="0" err="1"/>
              <a:t>klausimų</a:t>
            </a:r>
            <a:r>
              <a:rPr lang="en-US" dirty="0"/>
              <a:t>, </a:t>
            </a:r>
            <a:r>
              <a:rPr lang="en-US" dirty="0" err="1"/>
              <a:t>kaip</a:t>
            </a:r>
            <a:r>
              <a:rPr lang="en-US" dirty="0"/>
              <a:t> </a:t>
            </a:r>
            <a:r>
              <a:rPr lang="en-US" dirty="0" err="1"/>
              <a:t>bendrauti</a:t>
            </a:r>
            <a:r>
              <a:rPr lang="en-US" dirty="0"/>
              <a:t> </a:t>
            </a:r>
            <a:r>
              <a:rPr lang="en-US" dirty="0" err="1"/>
              <a:t>su</a:t>
            </a:r>
            <a:r>
              <a:rPr lang="en-US" dirty="0"/>
              <a:t> </a:t>
            </a:r>
            <a:r>
              <a:rPr lang="en-US" dirty="0" err="1"/>
              <a:t>paaugliu</a:t>
            </a:r>
            <a:r>
              <a:rPr lang="en-US" dirty="0" smtClean="0"/>
              <a:t>.</a:t>
            </a:r>
            <a:endParaRPr lang="lt-LT" dirty="0" smtClean="0"/>
          </a:p>
          <a:p>
            <a:r>
              <a:rPr lang="en-US" dirty="0" err="1"/>
              <a:t>Namai</a:t>
            </a:r>
            <a:r>
              <a:rPr lang="en-US" dirty="0"/>
              <a:t> – </a:t>
            </a:r>
            <a:r>
              <a:rPr lang="en-US" dirty="0" err="1"/>
              <a:t>vieta</a:t>
            </a:r>
            <a:r>
              <a:rPr lang="en-US" dirty="0"/>
              <a:t>, </a:t>
            </a:r>
            <a:r>
              <a:rPr lang="en-US" dirty="0" err="1"/>
              <a:t>kur</a:t>
            </a:r>
            <a:r>
              <a:rPr lang="en-US" dirty="0"/>
              <a:t> </a:t>
            </a:r>
            <a:r>
              <a:rPr lang="en-US" dirty="0" err="1"/>
              <a:t>saugu</a:t>
            </a:r>
            <a:r>
              <a:rPr lang="en-US" dirty="0"/>
              <a:t>, </a:t>
            </a:r>
            <a:r>
              <a:rPr lang="en-US" dirty="0" err="1"/>
              <a:t>įgyjamos</a:t>
            </a:r>
            <a:r>
              <a:rPr lang="en-US" dirty="0"/>
              <a:t> </a:t>
            </a:r>
            <a:r>
              <a:rPr lang="en-US" dirty="0" err="1"/>
              <a:t>vertybės</a:t>
            </a:r>
            <a:r>
              <a:rPr lang="en-US" dirty="0"/>
              <a:t> </a:t>
            </a:r>
            <a:r>
              <a:rPr lang="en-US" dirty="0" err="1"/>
              <a:t>ir</a:t>
            </a:r>
            <a:r>
              <a:rPr lang="en-US" dirty="0"/>
              <a:t> </a:t>
            </a:r>
            <a:r>
              <a:rPr lang="en-US" dirty="0" err="1"/>
              <a:t>mokomasi</a:t>
            </a:r>
            <a:r>
              <a:rPr lang="en-US" dirty="0"/>
              <a:t> </a:t>
            </a:r>
            <a:r>
              <a:rPr lang="en-US" dirty="0" err="1"/>
              <a:t>bendrauti</a:t>
            </a:r>
            <a:r>
              <a:rPr lang="en-US" dirty="0"/>
              <a:t>. </a:t>
            </a:r>
            <a:r>
              <a:rPr lang="en-US" dirty="0" err="1"/>
              <a:t>Svarbu</a:t>
            </a:r>
            <a:r>
              <a:rPr lang="en-US" dirty="0"/>
              <a:t>, </a:t>
            </a:r>
            <a:r>
              <a:rPr lang="en-US" dirty="0" err="1"/>
              <a:t>kad</a:t>
            </a:r>
            <a:r>
              <a:rPr lang="en-US" dirty="0"/>
              <a:t> </a:t>
            </a:r>
            <a:r>
              <a:rPr lang="en-US" dirty="0" err="1"/>
              <a:t>paaugliai</a:t>
            </a:r>
            <a:r>
              <a:rPr lang="en-US" dirty="0"/>
              <a:t> </a:t>
            </a:r>
            <a:r>
              <a:rPr lang="en-US" dirty="0" err="1"/>
              <a:t>jaustųsi</a:t>
            </a:r>
            <a:r>
              <a:rPr lang="en-US" dirty="0"/>
              <a:t> </a:t>
            </a:r>
            <a:r>
              <a:rPr lang="en-US" dirty="0" err="1"/>
              <a:t>pripažinti</a:t>
            </a:r>
            <a:r>
              <a:rPr lang="en-US" dirty="0"/>
              <a:t>. </a:t>
            </a:r>
            <a:r>
              <a:rPr lang="en-US" dirty="0" err="1"/>
              <a:t>Taip</a:t>
            </a:r>
            <a:r>
              <a:rPr lang="en-US" dirty="0"/>
              <a:t> pat </a:t>
            </a:r>
            <a:r>
              <a:rPr lang="en-US" dirty="0" err="1"/>
              <a:t>svarbu</a:t>
            </a:r>
            <a:r>
              <a:rPr lang="en-US" dirty="0"/>
              <a:t>, </a:t>
            </a:r>
            <a:r>
              <a:rPr lang="en-US" dirty="0" err="1"/>
              <a:t>kad</a:t>
            </a:r>
            <a:r>
              <a:rPr lang="en-US" dirty="0"/>
              <a:t> </a:t>
            </a:r>
            <a:r>
              <a:rPr lang="en-US" dirty="0" err="1"/>
              <a:t>paauglys</a:t>
            </a:r>
            <a:r>
              <a:rPr lang="en-US" dirty="0"/>
              <a:t> </a:t>
            </a:r>
            <a:r>
              <a:rPr lang="en-US" dirty="0" err="1"/>
              <a:t>turėtų</a:t>
            </a:r>
            <a:r>
              <a:rPr lang="en-US" dirty="0"/>
              <a:t> </a:t>
            </a:r>
            <a:r>
              <a:rPr lang="en-US" dirty="0" err="1"/>
              <a:t>savo</a:t>
            </a:r>
            <a:r>
              <a:rPr lang="en-US" dirty="0"/>
              <a:t> </a:t>
            </a:r>
            <a:r>
              <a:rPr lang="en-US" dirty="0" err="1"/>
              <a:t>erdvę</a:t>
            </a:r>
            <a:r>
              <a:rPr lang="en-US" dirty="0"/>
              <a:t> – </a:t>
            </a:r>
            <a:r>
              <a:rPr lang="en-US" dirty="0" err="1"/>
              <a:t>tiek</a:t>
            </a:r>
            <a:r>
              <a:rPr lang="en-US" dirty="0"/>
              <a:t> </a:t>
            </a:r>
            <a:r>
              <a:rPr lang="en-US" dirty="0" err="1"/>
              <a:t>fizinę</a:t>
            </a:r>
            <a:r>
              <a:rPr lang="en-US" dirty="0"/>
              <a:t>, </a:t>
            </a:r>
            <a:r>
              <a:rPr lang="en-US" dirty="0" err="1"/>
              <a:t>tiek</a:t>
            </a:r>
            <a:r>
              <a:rPr lang="en-US" dirty="0"/>
              <a:t> </a:t>
            </a:r>
            <a:r>
              <a:rPr lang="en-US" dirty="0" err="1"/>
              <a:t>emocinę</a:t>
            </a:r>
            <a:r>
              <a:rPr lang="en-US" dirty="0"/>
              <a:t>, </a:t>
            </a:r>
            <a:r>
              <a:rPr lang="en-US" dirty="0" err="1"/>
              <a:t>svarbu</a:t>
            </a:r>
            <a:r>
              <a:rPr lang="en-US" dirty="0"/>
              <a:t> </a:t>
            </a:r>
            <a:r>
              <a:rPr lang="en-US" dirty="0" err="1"/>
              <a:t>paisyti</a:t>
            </a:r>
            <a:r>
              <a:rPr lang="en-US" dirty="0"/>
              <a:t> </a:t>
            </a:r>
            <a:r>
              <a:rPr lang="en-US" dirty="0" err="1"/>
              <a:t>jo</a:t>
            </a:r>
            <a:r>
              <a:rPr lang="en-US" dirty="0"/>
              <a:t> </a:t>
            </a:r>
            <a:r>
              <a:rPr lang="en-US" dirty="0" err="1"/>
              <a:t>nuomonės</a:t>
            </a:r>
            <a:r>
              <a:rPr lang="en-US" dirty="0"/>
              <a:t>. </a:t>
            </a:r>
            <a:r>
              <a:rPr lang="en-US" dirty="0" err="1"/>
              <a:t>Tačiau</a:t>
            </a:r>
            <a:r>
              <a:rPr lang="en-US" dirty="0"/>
              <a:t> </a:t>
            </a:r>
            <a:r>
              <a:rPr lang="en-US" dirty="0" err="1"/>
              <a:t>vis</a:t>
            </a:r>
            <a:r>
              <a:rPr lang="en-US" dirty="0"/>
              <a:t> </a:t>
            </a:r>
            <a:r>
              <a:rPr lang="en-US" dirty="0" err="1"/>
              <a:t>dažniau</a:t>
            </a:r>
            <a:r>
              <a:rPr lang="en-US" dirty="0"/>
              <a:t> </a:t>
            </a:r>
            <a:r>
              <a:rPr lang="en-US" dirty="0" err="1"/>
              <a:t>sunku</a:t>
            </a:r>
            <a:r>
              <a:rPr lang="en-US" dirty="0"/>
              <a:t> </a:t>
            </a:r>
            <a:r>
              <a:rPr lang="en-US" dirty="0" err="1"/>
              <a:t>susikalbėti</a:t>
            </a:r>
            <a:r>
              <a:rPr lang="en-US" dirty="0"/>
              <a:t> </a:t>
            </a:r>
            <a:r>
              <a:rPr lang="en-US" dirty="0" err="1"/>
              <a:t>su</a:t>
            </a:r>
            <a:r>
              <a:rPr lang="en-US" dirty="0"/>
              <a:t> </a:t>
            </a:r>
            <a:r>
              <a:rPr lang="en-US" dirty="0" err="1"/>
              <a:t>paaugliais</a:t>
            </a:r>
            <a:r>
              <a:rPr lang="en-US" dirty="0"/>
              <a:t>.</a:t>
            </a:r>
            <a:endParaRPr lang="lt-LT" dirty="0"/>
          </a:p>
          <a:p>
            <a:pPr marL="0" indent="0">
              <a:buNone/>
            </a:pPr>
            <a:endParaRPr lang="lt-LT" dirty="0"/>
          </a:p>
          <a:p>
            <a:endParaRPr lang="lt-LT" dirty="0"/>
          </a:p>
        </p:txBody>
      </p:sp>
    </p:spTree>
    <p:extLst>
      <p:ext uri="{BB962C8B-B14F-4D97-AF65-F5344CB8AC3E}">
        <p14:creationId xmlns:p14="http://schemas.microsoft.com/office/powerpoint/2010/main" val="95678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Paaugliai maištauja dėl:</a:t>
            </a:r>
          </a:p>
        </p:txBody>
      </p:sp>
      <p:sp>
        <p:nvSpPr>
          <p:cNvPr id="3" name="Content Placeholder 2"/>
          <p:cNvSpPr>
            <a:spLocks noGrp="1"/>
          </p:cNvSpPr>
          <p:nvPr>
            <p:ph idx="1"/>
          </p:nvPr>
        </p:nvSpPr>
        <p:spPr/>
        <p:txBody>
          <a:bodyPr/>
          <a:lstStyle/>
          <a:p>
            <a:r>
              <a:rPr lang="lt-LT" b="1" dirty="0" smtClean="0"/>
              <a:t>...</a:t>
            </a:r>
            <a:r>
              <a:rPr lang="de-DE" b="1" dirty="0" smtClean="0"/>
              <a:t>paauglio </a:t>
            </a:r>
            <a:r>
              <a:rPr lang="de-DE" b="1" dirty="0"/>
              <a:t>noro būti </a:t>
            </a:r>
            <a:r>
              <a:rPr lang="de-DE" b="1" dirty="0" smtClean="0"/>
              <a:t>savarankišku</a:t>
            </a:r>
            <a:r>
              <a:rPr lang="lt-LT" dirty="0" smtClean="0"/>
              <a:t>.</a:t>
            </a:r>
          </a:p>
          <a:p>
            <a:pPr marL="0" indent="0">
              <a:buNone/>
            </a:pPr>
            <a:r>
              <a:rPr lang="lt-LT" dirty="0" smtClean="0"/>
              <a:t> Paaugliai </a:t>
            </a:r>
            <a:r>
              <a:rPr lang="de-DE" dirty="0" smtClean="0"/>
              <a:t>siekia </a:t>
            </a:r>
            <a:r>
              <a:rPr lang="de-DE" dirty="0"/>
              <a:t>atsiskirti nuo tėvų ir labiau susitapatinti su bendraamžiais ir tai yra normalu. Problema kyla tada, kai tėvai pradeda maišyti paauglių nepaklusnumą su noru būti savarankiškesniu, t. y. užaugti.</a:t>
            </a:r>
            <a:endParaRPr lang="lt-LT" dirty="0"/>
          </a:p>
          <a:p>
            <a:endParaRPr lang="lt-LT" dirty="0"/>
          </a:p>
        </p:txBody>
      </p:sp>
    </p:spTree>
    <p:extLst>
      <p:ext uri="{BB962C8B-B14F-4D97-AF65-F5344CB8AC3E}">
        <p14:creationId xmlns:p14="http://schemas.microsoft.com/office/powerpoint/2010/main" val="1723000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Paaugliai maištauja dėl:</a:t>
            </a:r>
          </a:p>
        </p:txBody>
      </p:sp>
      <p:sp>
        <p:nvSpPr>
          <p:cNvPr id="3" name="Content Placeholder 2"/>
          <p:cNvSpPr>
            <a:spLocks noGrp="1"/>
          </p:cNvSpPr>
          <p:nvPr>
            <p:ph idx="1"/>
          </p:nvPr>
        </p:nvSpPr>
        <p:spPr/>
        <p:txBody>
          <a:bodyPr>
            <a:normAutofit/>
          </a:bodyPr>
          <a:lstStyle/>
          <a:p>
            <a:r>
              <a:rPr lang="lt-LT" dirty="0" smtClean="0"/>
              <a:t>...</a:t>
            </a:r>
            <a:r>
              <a:rPr lang="de-DE" b="1" dirty="0" smtClean="0"/>
              <a:t>siekio </a:t>
            </a:r>
            <a:r>
              <a:rPr lang="de-DE" b="1" dirty="0"/>
              <a:t>pritapti prie draugų</a:t>
            </a:r>
            <a:r>
              <a:rPr lang="de-DE" dirty="0"/>
              <a:t>. </a:t>
            </a:r>
            <a:endParaRPr lang="lt-LT" dirty="0" smtClean="0"/>
          </a:p>
          <a:p>
            <a:pPr marL="0" indent="0">
              <a:buNone/>
            </a:pPr>
            <a:r>
              <a:rPr lang="de-DE" dirty="0"/>
              <a:t>Dauguma paauglių nori patys nuspręsti, kada jiems eiti miegoti, klausytis muzikos ir t. t. Jie nori naktį praleisti pas draugus, domėtis tuo, kuo nesidomima šeimoje. Siekdami pritapti prie draugų, vaikai gali imtis gan ekstremalių permainų. Jie jaučia spaudimą iš aplinkos elgtis taip, kaip elgiasi kiti. Į paauglių „užgaidas“ daug laiko praleisti ne su šeima, o su draugais, reikia žiūrėti dalykiškai, matyti naudą, ateitį. Draugystė su bendraamžiais yra svarbi, nes sukuria socialinį kontekstą, kuriame vaikai </a:t>
            </a:r>
            <a:r>
              <a:rPr lang="de-DE" dirty="0" smtClean="0"/>
              <a:t>mokosi</a:t>
            </a:r>
            <a:r>
              <a:rPr lang="lt-LT" dirty="0" smtClean="0"/>
              <a:t>,</a:t>
            </a:r>
            <a:r>
              <a:rPr lang="de-DE" dirty="0" smtClean="0"/>
              <a:t> </a:t>
            </a:r>
            <a:r>
              <a:rPr lang="de-DE" dirty="0"/>
              <a:t>kaip kurti ir palaikyti santykius. Paaugliams bręstant, keičiasi ir jų santykis su bendraamžiais. Jis tampa artimesnis, intymesnis. Paaugliai pradeda dar labiau mėgautis užmegztu patikimu santykiu su draugais. Didelė tikimybė, kad paaugliui susidūrus su sunkumais jis pagalbos bus labiau linkęs prašyti ne tėvų, bet </a:t>
            </a:r>
            <a:r>
              <a:rPr lang="de-DE" dirty="0" smtClean="0"/>
              <a:t>draugų</a:t>
            </a:r>
            <a:r>
              <a:rPr lang="lt-LT" dirty="0" smtClean="0"/>
              <a:t>, k</a:t>
            </a:r>
            <a:r>
              <a:rPr lang="en-US" dirty="0" err="1" smtClean="0"/>
              <a:t>adangi</a:t>
            </a:r>
            <a:r>
              <a:rPr lang="en-US" dirty="0" smtClean="0"/>
              <a:t> </a:t>
            </a:r>
            <a:r>
              <a:rPr lang="en-US" dirty="0" err="1"/>
              <a:t>jausis</a:t>
            </a:r>
            <a:r>
              <a:rPr lang="en-US" dirty="0"/>
              <a:t> </a:t>
            </a:r>
            <a:r>
              <a:rPr lang="en-US" dirty="0" err="1"/>
              <a:t>labiau</a:t>
            </a:r>
            <a:r>
              <a:rPr lang="en-US" dirty="0"/>
              <a:t> </a:t>
            </a:r>
            <a:r>
              <a:rPr lang="en-US" dirty="0" err="1"/>
              <a:t>su</a:t>
            </a:r>
            <a:r>
              <a:rPr lang="en-US" dirty="0"/>
              <a:t> </a:t>
            </a:r>
            <a:r>
              <a:rPr lang="en-US" dirty="0" err="1"/>
              <a:t>jais</a:t>
            </a:r>
            <a:r>
              <a:rPr lang="en-US" dirty="0"/>
              <a:t> </a:t>
            </a:r>
            <a:r>
              <a:rPr lang="en-US" dirty="0" err="1"/>
              <a:t>susitapatinęs</a:t>
            </a:r>
            <a:r>
              <a:rPr lang="en-US" dirty="0"/>
              <a:t>, </a:t>
            </a:r>
            <a:r>
              <a:rPr lang="en-US" dirty="0" err="1"/>
              <a:t>artimesnis</a:t>
            </a:r>
            <a:r>
              <a:rPr lang="en-US" dirty="0"/>
              <a:t>.</a:t>
            </a:r>
            <a:endParaRPr lang="lt-LT" dirty="0"/>
          </a:p>
          <a:p>
            <a:endParaRPr lang="lt-LT" dirty="0"/>
          </a:p>
        </p:txBody>
      </p:sp>
    </p:spTree>
    <p:extLst>
      <p:ext uri="{BB962C8B-B14F-4D97-AF65-F5344CB8AC3E}">
        <p14:creationId xmlns:p14="http://schemas.microsoft.com/office/powerpoint/2010/main" val="2056446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Paaugliai</a:t>
            </a:r>
            <a:r>
              <a:rPr lang="en-US" dirty="0"/>
              <a:t> </a:t>
            </a:r>
            <a:r>
              <a:rPr lang="en-US" dirty="0" err="1"/>
              <a:t>maištauja</a:t>
            </a:r>
            <a:r>
              <a:rPr lang="en-US" dirty="0"/>
              <a:t> </a:t>
            </a:r>
            <a:r>
              <a:rPr lang="en-US" dirty="0" err="1"/>
              <a:t>dėl</a:t>
            </a:r>
            <a:r>
              <a:rPr lang="en-US" dirty="0"/>
              <a:t>:</a:t>
            </a:r>
            <a:r>
              <a:rPr lang="lt-LT" dirty="0"/>
              <a:t/>
            </a:r>
            <a:br>
              <a:rPr lang="lt-LT" dirty="0"/>
            </a:br>
            <a:endParaRPr lang="lt-LT" dirty="0"/>
          </a:p>
        </p:txBody>
      </p:sp>
      <p:sp>
        <p:nvSpPr>
          <p:cNvPr id="3" name="Content Placeholder 2"/>
          <p:cNvSpPr>
            <a:spLocks noGrp="1"/>
          </p:cNvSpPr>
          <p:nvPr>
            <p:ph idx="1"/>
          </p:nvPr>
        </p:nvSpPr>
        <p:spPr/>
        <p:txBody>
          <a:bodyPr>
            <a:normAutofit/>
          </a:bodyPr>
          <a:lstStyle/>
          <a:p>
            <a:r>
              <a:rPr lang="lt-LT" b="1" dirty="0" smtClean="0"/>
              <a:t>...</a:t>
            </a:r>
            <a:r>
              <a:rPr lang="en-US" b="1" dirty="0" smtClean="0"/>
              <a:t>per </a:t>
            </a:r>
            <a:r>
              <a:rPr lang="en-US" b="1" dirty="0" err="1"/>
              <a:t>griežtų</a:t>
            </a:r>
            <a:r>
              <a:rPr lang="en-US" b="1" dirty="0"/>
              <a:t> </a:t>
            </a:r>
            <a:r>
              <a:rPr lang="en-US" b="1" dirty="0" err="1"/>
              <a:t>ribų</a:t>
            </a:r>
            <a:r>
              <a:rPr lang="en-US" b="1" dirty="0"/>
              <a:t> </a:t>
            </a:r>
            <a:r>
              <a:rPr lang="en-US" b="1" dirty="0" err="1"/>
              <a:t>bei</a:t>
            </a:r>
            <a:r>
              <a:rPr lang="en-US" b="1" dirty="0"/>
              <a:t> per </a:t>
            </a:r>
            <a:r>
              <a:rPr lang="en-US" b="1" dirty="0" err="1"/>
              <a:t>didelės</a:t>
            </a:r>
            <a:r>
              <a:rPr lang="en-US" b="1" dirty="0"/>
              <a:t> </a:t>
            </a:r>
            <a:r>
              <a:rPr lang="en-US" b="1" dirty="0" err="1" smtClean="0"/>
              <a:t>kontrolės</a:t>
            </a:r>
            <a:r>
              <a:rPr lang="lt-LT" b="1" dirty="0" smtClean="0"/>
              <a:t>.</a:t>
            </a:r>
          </a:p>
          <a:p>
            <a:pPr marL="0" indent="0">
              <a:buNone/>
            </a:pPr>
            <a:r>
              <a:rPr lang="de-DE" dirty="0"/>
              <a:t>Paaugliui reikia vis daugiau erdvės, o tėvai jame vis dar mato mielą darželinuką, vedamą už rankutės. Tai reiškia, kad tėvams, pajutus vaikų maištą, reiktų atkreipti dėmesį į tai, kas jų šeimoje keičiasi. Galbūt neprogresuoja santykiai? </a:t>
            </a:r>
            <a:endParaRPr lang="lt-LT" dirty="0" smtClean="0"/>
          </a:p>
          <a:p>
            <a:pPr marL="0" indent="0">
              <a:buNone/>
            </a:pPr>
            <a:r>
              <a:rPr lang="lt-LT" dirty="0" smtClean="0"/>
              <a:t>D</a:t>
            </a:r>
            <a:r>
              <a:rPr lang="de-DE" dirty="0" smtClean="0"/>
              <a:t>erėtų </a:t>
            </a:r>
            <a:r>
              <a:rPr lang="de-DE" dirty="0"/>
              <a:t>vengti valdingos kontrolės ir moralizavimo. Tėvams atėjo laikas keistis ir kartu su vaikais žengti į naują šeimos vystymosi etapą – pripažinti paauglystę ir su tuo skaitytis. Bet ribos neturi būti peržengtos, kad šeimos demokratija nevirstų anarchija ar paauglio diktatūra.Šeimoje reikėtų nusistatyti taisykles, paauglys turėtų žinoti, kas jo laukia nusižengus. Svarbu numatyti tinkamus drausminimo būdus ir iš anksto paauglį su jais supažindinti. Taisyklių bei drausminimo būdų reikia laikytis nuosekliai, nes kitaip nebus rezultato. </a:t>
            </a:r>
            <a:r>
              <a:rPr lang="en-US" dirty="0" err="1"/>
              <a:t>Susitarimų</a:t>
            </a:r>
            <a:r>
              <a:rPr lang="en-US" dirty="0"/>
              <a:t> </a:t>
            </a:r>
            <a:r>
              <a:rPr lang="en-US" dirty="0" err="1"/>
              <a:t>turi</a:t>
            </a:r>
            <a:r>
              <a:rPr lang="en-US" dirty="0"/>
              <a:t> </a:t>
            </a:r>
            <a:r>
              <a:rPr lang="en-US" dirty="0" err="1"/>
              <a:t>laikytis</a:t>
            </a:r>
            <a:r>
              <a:rPr lang="en-US" dirty="0"/>
              <a:t> </a:t>
            </a:r>
            <a:r>
              <a:rPr lang="en-US" dirty="0" err="1"/>
              <a:t>ir</a:t>
            </a:r>
            <a:r>
              <a:rPr lang="en-US" dirty="0"/>
              <a:t> </a:t>
            </a:r>
            <a:r>
              <a:rPr lang="en-US" dirty="0" err="1"/>
              <a:t>tėvai</a:t>
            </a:r>
            <a:r>
              <a:rPr lang="en-US" dirty="0"/>
              <a:t>.</a:t>
            </a:r>
            <a:endParaRPr lang="lt-LT" dirty="0"/>
          </a:p>
          <a:p>
            <a:endParaRPr lang="lt-LT" b="1" dirty="0"/>
          </a:p>
        </p:txBody>
      </p:sp>
    </p:spTree>
    <p:extLst>
      <p:ext uri="{BB962C8B-B14F-4D97-AF65-F5344CB8AC3E}">
        <p14:creationId xmlns:p14="http://schemas.microsoft.com/office/powerpoint/2010/main" val="57076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646" y="353402"/>
            <a:ext cx="10515600" cy="1325563"/>
          </a:xfrm>
        </p:spPr>
        <p:txBody>
          <a:bodyPr>
            <a:normAutofit fontScale="90000"/>
          </a:bodyPr>
          <a:lstStyle/>
          <a:p>
            <a:r>
              <a:rPr lang="en-US" b="1" dirty="0" err="1"/>
              <a:t>Patarimai</a:t>
            </a:r>
            <a:r>
              <a:rPr lang="en-US" b="1" dirty="0"/>
              <a:t>, </a:t>
            </a:r>
            <a:r>
              <a:rPr lang="en-US" b="1" dirty="0" err="1"/>
              <a:t>kaip</a:t>
            </a:r>
            <a:r>
              <a:rPr lang="en-US" b="1" dirty="0"/>
              <a:t> </a:t>
            </a:r>
            <a:r>
              <a:rPr lang="en-US" b="1" dirty="0" err="1"/>
              <a:t>efektyviai</a:t>
            </a:r>
            <a:r>
              <a:rPr lang="en-US" b="1" dirty="0"/>
              <a:t> </a:t>
            </a:r>
            <a:r>
              <a:rPr lang="en-US" b="1" dirty="0" err="1"/>
              <a:t>bendrauti</a:t>
            </a:r>
            <a:r>
              <a:rPr lang="en-US" b="1" dirty="0"/>
              <a:t> </a:t>
            </a:r>
            <a:r>
              <a:rPr lang="en-US" b="1" dirty="0" err="1"/>
              <a:t>su</a:t>
            </a:r>
            <a:r>
              <a:rPr lang="en-US" b="1" dirty="0"/>
              <a:t> </a:t>
            </a:r>
            <a:r>
              <a:rPr lang="en-US" b="1" dirty="0" err="1"/>
              <a:t>paaugliais</a:t>
            </a:r>
            <a:r>
              <a:rPr lang="lt-LT" dirty="0"/>
              <a:t/>
            </a:r>
            <a:br>
              <a:rPr lang="lt-LT" dirty="0"/>
            </a:br>
            <a:endParaRPr lang="lt-LT" dirty="0"/>
          </a:p>
        </p:txBody>
      </p:sp>
      <p:sp>
        <p:nvSpPr>
          <p:cNvPr id="3" name="Content Placeholder 2"/>
          <p:cNvSpPr>
            <a:spLocks noGrp="1"/>
          </p:cNvSpPr>
          <p:nvPr>
            <p:ph idx="1"/>
          </p:nvPr>
        </p:nvSpPr>
        <p:spPr/>
        <p:txBody>
          <a:bodyPr>
            <a:normAutofit/>
          </a:bodyPr>
          <a:lstStyle/>
          <a:p>
            <a:r>
              <a:rPr lang="en-US" dirty="0"/>
              <a:t>– </a:t>
            </a:r>
            <a:r>
              <a:rPr lang="en-US" dirty="0" err="1"/>
              <a:t>Būkite</a:t>
            </a:r>
            <a:r>
              <a:rPr lang="en-US" dirty="0"/>
              <a:t> </a:t>
            </a:r>
            <a:r>
              <a:rPr lang="en-US" dirty="0" err="1"/>
              <a:t>pasiekiami</a:t>
            </a:r>
            <a:r>
              <a:rPr lang="en-US" dirty="0"/>
              <a:t>. </a:t>
            </a:r>
            <a:r>
              <a:rPr lang="en-US" dirty="0" err="1"/>
              <a:t>Aiškus</a:t>
            </a:r>
            <a:r>
              <a:rPr lang="en-US" dirty="0"/>
              <a:t> </a:t>
            </a:r>
            <a:r>
              <a:rPr lang="en-US" dirty="0" err="1"/>
              <a:t>rodymas</a:t>
            </a:r>
            <a:r>
              <a:rPr lang="en-US" dirty="0"/>
              <a:t>, </a:t>
            </a:r>
            <a:r>
              <a:rPr lang="en-US" dirty="0" err="1"/>
              <a:t>kad</a:t>
            </a:r>
            <a:r>
              <a:rPr lang="en-US" dirty="0"/>
              <a:t> </a:t>
            </a:r>
            <a:r>
              <a:rPr lang="en-US" dirty="0" err="1"/>
              <a:t>tėvai</a:t>
            </a:r>
            <a:r>
              <a:rPr lang="en-US" dirty="0"/>
              <a:t> </a:t>
            </a:r>
            <a:r>
              <a:rPr lang="en-US" dirty="0" err="1"/>
              <a:t>pasiruošę</a:t>
            </a:r>
            <a:r>
              <a:rPr lang="en-US" dirty="0"/>
              <a:t> </a:t>
            </a:r>
            <a:r>
              <a:rPr lang="en-US" dirty="0" err="1"/>
              <a:t>išklausyti</a:t>
            </a:r>
            <a:r>
              <a:rPr lang="en-US" dirty="0"/>
              <a:t>, </a:t>
            </a:r>
            <a:r>
              <a:rPr lang="en-US" dirty="0" err="1"/>
              <a:t>padeda</a:t>
            </a:r>
            <a:r>
              <a:rPr lang="en-US" dirty="0"/>
              <a:t> </a:t>
            </a:r>
            <a:r>
              <a:rPr lang="en-US" dirty="0" err="1"/>
              <a:t>paaugliams</a:t>
            </a:r>
            <a:r>
              <a:rPr lang="en-US" dirty="0"/>
              <a:t> </a:t>
            </a:r>
            <a:r>
              <a:rPr lang="en-US" dirty="0" err="1"/>
              <a:t>atsiverti</a:t>
            </a:r>
            <a:r>
              <a:rPr lang="en-US" dirty="0"/>
              <a:t>. </a:t>
            </a:r>
            <a:r>
              <a:rPr lang="en-US" dirty="0" err="1"/>
              <a:t>Pokalbiams</a:t>
            </a:r>
            <a:r>
              <a:rPr lang="en-US" dirty="0"/>
              <a:t> </a:t>
            </a:r>
            <a:r>
              <a:rPr lang="en-US" dirty="0" err="1"/>
              <a:t>išnaudokite</a:t>
            </a:r>
            <a:r>
              <a:rPr lang="en-US" dirty="0"/>
              <a:t> visas </a:t>
            </a:r>
            <a:r>
              <a:rPr lang="en-US" dirty="0" err="1"/>
              <a:t>galimybes</a:t>
            </a:r>
            <a:r>
              <a:rPr lang="en-US" dirty="0"/>
              <a:t> </a:t>
            </a:r>
            <a:r>
              <a:rPr lang="en-US" dirty="0" err="1"/>
              <a:t>ir</a:t>
            </a:r>
            <a:r>
              <a:rPr lang="en-US" dirty="0"/>
              <a:t> </a:t>
            </a:r>
            <a:r>
              <a:rPr lang="en-US" dirty="0" err="1"/>
              <a:t>tuomet</a:t>
            </a:r>
            <a:r>
              <a:rPr lang="en-US" dirty="0"/>
              <a:t> </a:t>
            </a:r>
            <a:r>
              <a:rPr lang="en-US" dirty="0" err="1"/>
              <a:t>skirkite</a:t>
            </a:r>
            <a:r>
              <a:rPr lang="en-US" dirty="0"/>
              <a:t> </a:t>
            </a:r>
            <a:r>
              <a:rPr lang="en-US" dirty="0" err="1"/>
              <a:t>visą</a:t>
            </a:r>
            <a:r>
              <a:rPr lang="en-US" dirty="0"/>
              <a:t> </a:t>
            </a:r>
            <a:r>
              <a:rPr lang="en-US" dirty="0" err="1"/>
              <a:t>dėmesį</a:t>
            </a:r>
            <a:r>
              <a:rPr lang="en-US" dirty="0"/>
              <a:t> </a:t>
            </a:r>
            <a:r>
              <a:rPr lang="en-US" dirty="0" err="1"/>
              <a:t>vaikui</a:t>
            </a:r>
            <a:r>
              <a:rPr lang="en-US" dirty="0"/>
              <a:t>.</a:t>
            </a:r>
            <a:endParaRPr lang="lt-LT" dirty="0"/>
          </a:p>
          <a:p>
            <a:r>
              <a:rPr lang="en-US" dirty="0"/>
              <a:t>– </a:t>
            </a:r>
            <a:r>
              <a:rPr lang="en-US" dirty="0" err="1"/>
              <a:t>Išmokite</a:t>
            </a:r>
            <a:r>
              <a:rPr lang="en-US" dirty="0"/>
              <a:t> </a:t>
            </a:r>
            <a:r>
              <a:rPr lang="en-US" dirty="0" err="1"/>
              <a:t>klausytis</a:t>
            </a:r>
            <a:r>
              <a:rPr lang="en-US" dirty="0"/>
              <a:t>. </a:t>
            </a:r>
            <a:r>
              <a:rPr lang="en-US" dirty="0" err="1"/>
              <a:t>Elkitės</a:t>
            </a:r>
            <a:r>
              <a:rPr lang="en-US" dirty="0"/>
              <a:t> </a:t>
            </a:r>
            <a:r>
              <a:rPr lang="en-US" dirty="0" err="1"/>
              <a:t>su</a:t>
            </a:r>
            <a:r>
              <a:rPr lang="en-US" dirty="0"/>
              <a:t> </a:t>
            </a:r>
            <a:r>
              <a:rPr lang="en-US" dirty="0" err="1"/>
              <a:t>jais</a:t>
            </a:r>
            <a:r>
              <a:rPr lang="en-US" dirty="0"/>
              <a:t> </a:t>
            </a:r>
            <a:r>
              <a:rPr lang="en-US" dirty="0" err="1"/>
              <a:t>kaip</a:t>
            </a:r>
            <a:r>
              <a:rPr lang="en-US" dirty="0"/>
              <a:t> </a:t>
            </a:r>
            <a:r>
              <a:rPr lang="en-US" dirty="0" err="1"/>
              <a:t>su</a:t>
            </a:r>
            <a:r>
              <a:rPr lang="en-US" dirty="0"/>
              <a:t> </a:t>
            </a:r>
            <a:r>
              <a:rPr lang="en-US" dirty="0" err="1"/>
              <a:t>jaunais</a:t>
            </a:r>
            <a:r>
              <a:rPr lang="en-US" dirty="0"/>
              <a:t> </a:t>
            </a:r>
            <a:r>
              <a:rPr lang="en-US" dirty="0" err="1"/>
              <a:t>suaugusiais</a:t>
            </a:r>
            <a:r>
              <a:rPr lang="en-US" dirty="0"/>
              <a:t>, o ne </a:t>
            </a:r>
            <a:r>
              <a:rPr lang="en-US" dirty="0" err="1"/>
              <a:t>vaikais</a:t>
            </a:r>
            <a:r>
              <a:rPr lang="en-US" dirty="0"/>
              <a:t>. </a:t>
            </a:r>
            <a:r>
              <a:rPr lang="en-US" dirty="0" err="1"/>
              <a:t>Jokiu</a:t>
            </a:r>
            <a:r>
              <a:rPr lang="en-US" dirty="0"/>
              <a:t> </a:t>
            </a:r>
            <a:r>
              <a:rPr lang="en-US" dirty="0" err="1"/>
              <a:t>būdu</a:t>
            </a:r>
            <a:r>
              <a:rPr lang="en-US" dirty="0"/>
              <a:t> </a:t>
            </a:r>
            <a:r>
              <a:rPr lang="en-US" dirty="0" err="1"/>
              <a:t>nepertraukinėkite</a:t>
            </a:r>
            <a:r>
              <a:rPr lang="en-US" dirty="0"/>
              <a:t> </a:t>
            </a:r>
            <a:r>
              <a:rPr lang="en-US" dirty="0" err="1"/>
              <a:t>moralizuodami</a:t>
            </a:r>
            <a:r>
              <a:rPr lang="en-US" dirty="0"/>
              <a:t>.</a:t>
            </a:r>
            <a:endParaRPr lang="lt-LT" dirty="0"/>
          </a:p>
          <a:p>
            <a:r>
              <a:rPr lang="en-US" dirty="0"/>
              <a:t>– </a:t>
            </a:r>
            <a:r>
              <a:rPr lang="en-US" dirty="0" err="1"/>
              <a:t>Domėkitės</a:t>
            </a:r>
            <a:r>
              <a:rPr lang="en-US" dirty="0"/>
              <a:t> </a:t>
            </a:r>
            <a:r>
              <a:rPr lang="en-US" dirty="0" err="1"/>
              <a:t>paauglio</a:t>
            </a:r>
            <a:r>
              <a:rPr lang="en-US" dirty="0"/>
              <a:t> </a:t>
            </a:r>
            <a:r>
              <a:rPr lang="en-US" dirty="0" err="1"/>
              <a:t>pasauliu</a:t>
            </a:r>
            <a:r>
              <a:rPr lang="en-US" dirty="0"/>
              <a:t>. </a:t>
            </a:r>
            <a:r>
              <a:rPr lang="en-US" dirty="0" err="1"/>
              <a:t>Klauskite</a:t>
            </a:r>
            <a:r>
              <a:rPr lang="en-US" dirty="0"/>
              <a:t>, </a:t>
            </a:r>
            <a:r>
              <a:rPr lang="en-US" dirty="0" err="1"/>
              <a:t>kuo</a:t>
            </a:r>
            <a:r>
              <a:rPr lang="en-US" dirty="0"/>
              <a:t> </a:t>
            </a:r>
            <a:r>
              <a:rPr lang="en-US" dirty="0" err="1"/>
              <a:t>jie</a:t>
            </a:r>
            <a:r>
              <a:rPr lang="en-US" dirty="0"/>
              <a:t> </a:t>
            </a:r>
            <a:r>
              <a:rPr lang="en-US" dirty="0" err="1"/>
              <a:t>domisi</a:t>
            </a:r>
            <a:r>
              <a:rPr lang="en-US" dirty="0"/>
              <a:t> </a:t>
            </a:r>
            <a:r>
              <a:rPr lang="en-US" dirty="0" err="1"/>
              <a:t>ir</a:t>
            </a:r>
            <a:r>
              <a:rPr lang="en-US" dirty="0"/>
              <a:t> </a:t>
            </a:r>
            <a:r>
              <a:rPr lang="en-US" dirty="0" err="1"/>
              <a:t>būtinai</a:t>
            </a:r>
            <a:r>
              <a:rPr lang="en-US" dirty="0"/>
              <a:t> </a:t>
            </a:r>
            <a:r>
              <a:rPr lang="en-US" dirty="0" err="1"/>
              <a:t>išklausykite</a:t>
            </a:r>
            <a:r>
              <a:rPr lang="en-US" dirty="0"/>
              <a:t> </a:t>
            </a:r>
            <a:r>
              <a:rPr lang="en-US" dirty="0" err="1"/>
              <a:t>atsakymus</a:t>
            </a:r>
            <a:r>
              <a:rPr lang="en-US" dirty="0"/>
              <a:t>, </a:t>
            </a:r>
            <a:r>
              <a:rPr lang="en-US" dirty="0" err="1"/>
              <a:t>elkitės</a:t>
            </a:r>
            <a:r>
              <a:rPr lang="en-US" dirty="0"/>
              <a:t> </a:t>
            </a:r>
            <a:r>
              <a:rPr lang="en-US" dirty="0" err="1"/>
              <a:t>su</a:t>
            </a:r>
            <a:r>
              <a:rPr lang="en-US" dirty="0"/>
              <a:t> </a:t>
            </a:r>
            <a:r>
              <a:rPr lang="en-US" dirty="0" err="1"/>
              <a:t>jais</a:t>
            </a:r>
            <a:r>
              <a:rPr lang="en-US" dirty="0"/>
              <a:t> </a:t>
            </a:r>
            <a:r>
              <a:rPr lang="en-US" dirty="0" err="1"/>
              <a:t>kaip</a:t>
            </a:r>
            <a:r>
              <a:rPr lang="en-US" dirty="0"/>
              <a:t> </a:t>
            </a:r>
            <a:r>
              <a:rPr lang="en-US" dirty="0" err="1"/>
              <a:t>su</a:t>
            </a:r>
            <a:r>
              <a:rPr lang="en-US" dirty="0"/>
              <a:t> </a:t>
            </a:r>
            <a:r>
              <a:rPr lang="en-US" dirty="0" err="1"/>
              <a:t>turinčiais</a:t>
            </a:r>
            <a:r>
              <a:rPr lang="en-US" dirty="0"/>
              <a:t> </a:t>
            </a:r>
            <a:r>
              <a:rPr lang="en-US" dirty="0" err="1"/>
              <a:t>savo</a:t>
            </a:r>
            <a:r>
              <a:rPr lang="en-US" dirty="0"/>
              <a:t> </a:t>
            </a:r>
            <a:r>
              <a:rPr lang="en-US" dirty="0" err="1"/>
              <a:t>nuomonę</a:t>
            </a:r>
            <a:r>
              <a:rPr lang="en-US" dirty="0"/>
              <a:t> </a:t>
            </a:r>
            <a:r>
              <a:rPr lang="en-US" dirty="0" err="1"/>
              <a:t>ir</a:t>
            </a:r>
            <a:r>
              <a:rPr lang="en-US" dirty="0"/>
              <a:t> </a:t>
            </a:r>
            <a:r>
              <a:rPr lang="en-US" dirty="0" err="1"/>
              <a:t>savitą</a:t>
            </a:r>
            <a:r>
              <a:rPr lang="en-US" dirty="0"/>
              <a:t> </a:t>
            </a:r>
            <a:r>
              <a:rPr lang="en-US" dirty="0" err="1"/>
              <a:t>skonį</a:t>
            </a:r>
            <a:r>
              <a:rPr lang="en-US" dirty="0" smtClean="0"/>
              <a:t>.</a:t>
            </a:r>
            <a:endParaRPr lang="lt-LT" dirty="0" smtClean="0"/>
          </a:p>
          <a:p>
            <a:r>
              <a:rPr lang="en-US" dirty="0"/>
              <a:t>– </a:t>
            </a:r>
            <a:r>
              <a:rPr lang="en-US" dirty="0" err="1"/>
              <a:t>Būkite</a:t>
            </a:r>
            <a:r>
              <a:rPr lang="en-US" dirty="0"/>
              <a:t> </a:t>
            </a:r>
            <a:r>
              <a:rPr lang="en-US" dirty="0" err="1"/>
              <a:t>pasiekiami</a:t>
            </a:r>
            <a:r>
              <a:rPr lang="en-US" dirty="0"/>
              <a:t>. </a:t>
            </a:r>
            <a:r>
              <a:rPr lang="en-US" dirty="0" err="1"/>
              <a:t>Aiškus</a:t>
            </a:r>
            <a:r>
              <a:rPr lang="en-US" dirty="0"/>
              <a:t> </a:t>
            </a:r>
            <a:r>
              <a:rPr lang="en-US" dirty="0" err="1"/>
              <a:t>rodymas</a:t>
            </a:r>
            <a:r>
              <a:rPr lang="en-US" dirty="0"/>
              <a:t>, </a:t>
            </a:r>
            <a:r>
              <a:rPr lang="en-US" dirty="0" err="1"/>
              <a:t>kad</a:t>
            </a:r>
            <a:r>
              <a:rPr lang="en-US" dirty="0"/>
              <a:t> </a:t>
            </a:r>
            <a:r>
              <a:rPr lang="en-US" dirty="0" err="1"/>
              <a:t>tėvai</a:t>
            </a:r>
            <a:r>
              <a:rPr lang="en-US" dirty="0"/>
              <a:t> </a:t>
            </a:r>
            <a:r>
              <a:rPr lang="en-US" dirty="0" err="1"/>
              <a:t>pasiruošę</a:t>
            </a:r>
            <a:r>
              <a:rPr lang="en-US" dirty="0"/>
              <a:t> </a:t>
            </a:r>
            <a:r>
              <a:rPr lang="en-US" dirty="0" err="1"/>
              <a:t>išklausyti</a:t>
            </a:r>
            <a:r>
              <a:rPr lang="en-US" dirty="0"/>
              <a:t>, </a:t>
            </a:r>
            <a:r>
              <a:rPr lang="en-US" dirty="0" err="1"/>
              <a:t>padeda</a:t>
            </a:r>
            <a:r>
              <a:rPr lang="en-US" dirty="0"/>
              <a:t> </a:t>
            </a:r>
            <a:r>
              <a:rPr lang="en-US" dirty="0" err="1"/>
              <a:t>paaugliams</a:t>
            </a:r>
            <a:r>
              <a:rPr lang="en-US" dirty="0"/>
              <a:t> </a:t>
            </a:r>
            <a:r>
              <a:rPr lang="en-US" dirty="0" err="1"/>
              <a:t>atsiverti</a:t>
            </a:r>
            <a:r>
              <a:rPr lang="en-US" dirty="0"/>
              <a:t>. </a:t>
            </a:r>
            <a:r>
              <a:rPr lang="en-US" dirty="0" err="1"/>
              <a:t>Pokalbiams</a:t>
            </a:r>
            <a:r>
              <a:rPr lang="en-US" dirty="0"/>
              <a:t> </a:t>
            </a:r>
            <a:r>
              <a:rPr lang="en-US" dirty="0" err="1"/>
              <a:t>išnaudokite</a:t>
            </a:r>
            <a:r>
              <a:rPr lang="en-US" dirty="0"/>
              <a:t> visas </a:t>
            </a:r>
            <a:r>
              <a:rPr lang="en-US" dirty="0" err="1"/>
              <a:t>galimybes</a:t>
            </a:r>
            <a:r>
              <a:rPr lang="en-US" dirty="0"/>
              <a:t> </a:t>
            </a:r>
            <a:r>
              <a:rPr lang="en-US" dirty="0" err="1"/>
              <a:t>ir</a:t>
            </a:r>
            <a:r>
              <a:rPr lang="en-US" dirty="0"/>
              <a:t> </a:t>
            </a:r>
            <a:r>
              <a:rPr lang="en-US" dirty="0" err="1"/>
              <a:t>tuomet</a:t>
            </a:r>
            <a:r>
              <a:rPr lang="en-US" dirty="0"/>
              <a:t> </a:t>
            </a:r>
            <a:r>
              <a:rPr lang="en-US" dirty="0" err="1"/>
              <a:t>skirkite</a:t>
            </a:r>
            <a:r>
              <a:rPr lang="en-US" dirty="0"/>
              <a:t> </a:t>
            </a:r>
            <a:r>
              <a:rPr lang="en-US" dirty="0" err="1"/>
              <a:t>visą</a:t>
            </a:r>
            <a:r>
              <a:rPr lang="en-US" dirty="0"/>
              <a:t> </a:t>
            </a:r>
            <a:r>
              <a:rPr lang="en-US" dirty="0" err="1"/>
              <a:t>dėmesį</a:t>
            </a:r>
            <a:r>
              <a:rPr lang="en-US" dirty="0"/>
              <a:t> </a:t>
            </a:r>
            <a:r>
              <a:rPr lang="en-US" dirty="0" err="1"/>
              <a:t>vaikui</a:t>
            </a:r>
            <a:r>
              <a:rPr lang="en-US" dirty="0"/>
              <a:t>.</a:t>
            </a:r>
            <a:endParaRPr lang="lt-LT" dirty="0"/>
          </a:p>
          <a:p>
            <a:pPr marL="0" indent="0">
              <a:buNone/>
            </a:pPr>
            <a:endParaRPr lang="lt-LT" dirty="0"/>
          </a:p>
        </p:txBody>
      </p:sp>
    </p:spTree>
    <p:extLst>
      <p:ext uri="{BB962C8B-B14F-4D97-AF65-F5344CB8AC3E}">
        <p14:creationId xmlns:p14="http://schemas.microsoft.com/office/powerpoint/2010/main" val="842107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Patarimai</a:t>
            </a:r>
            <a:r>
              <a:rPr lang="en-US" b="1" dirty="0"/>
              <a:t>, </a:t>
            </a:r>
            <a:r>
              <a:rPr lang="en-US" b="1" dirty="0" err="1"/>
              <a:t>kaip</a:t>
            </a:r>
            <a:r>
              <a:rPr lang="en-US" b="1" dirty="0"/>
              <a:t> </a:t>
            </a:r>
            <a:r>
              <a:rPr lang="en-US" b="1" dirty="0" err="1"/>
              <a:t>efektyviai</a:t>
            </a:r>
            <a:r>
              <a:rPr lang="en-US" b="1" dirty="0"/>
              <a:t> </a:t>
            </a:r>
            <a:r>
              <a:rPr lang="en-US" b="1" dirty="0" err="1"/>
              <a:t>bendrauti</a:t>
            </a:r>
            <a:r>
              <a:rPr lang="en-US" b="1" dirty="0"/>
              <a:t> </a:t>
            </a:r>
            <a:r>
              <a:rPr lang="en-US" b="1" dirty="0" err="1"/>
              <a:t>su</a:t>
            </a:r>
            <a:r>
              <a:rPr lang="en-US" b="1" dirty="0"/>
              <a:t> </a:t>
            </a:r>
            <a:r>
              <a:rPr lang="en-US" b="1" dirty="0" err="1"/>
              <a:t>paaugliais</a:t>
            </a:r>
            <a:endParaRPr lang="lt-LT" dirty="0"/>
          </a:p>
        </p:txBody>
      </p:sp>
      <p:sp>
        <p:nvSpPr>
          <p:cNvPr id="3" name="Content Placeholder 2"/>
          <p:cNvSpPr>
            <a:spLocks noGrp="1"/>
          </p:cNvSpPr>
          <p:nvPr>
            <p:ph idx="1"/>
          </p:nvPr>
        </p:nvSpPr>
        <p:spPr/>
        <p:txBody>
          <a:bodyPr>
            <a:normAutofit/>
          </a:bodyPr>
          <a:lstStyle/>
          <a:p>
            <a:r>
              <a:rPr lang="en-US" dirty="0"/>
              <a:t>– </a:t>
            </a:r>
            <a:r>
              <a:rPr lang="en-US" dirty="0" err="1"/>
              <a:t>Įsiklausykite</a:t>
            </a:r>
            <a:r>
              <a:rPr lang="en-US" dirty="0"/>
              <a:t> į </a:t>
            </a:r>
            <a:r>
              <a:rPr lang="lt-LT" dirty="0" smtClean="0"/>
              <a:t>paauglių </a:t>
            </a:r>
            <a:r>
              <a:rPr lang="en-US" dirty="0" err="1" smtClean="0"/>
              <a:t>jausmus</a:t>
            </a:r>
            <a:r>
              <a:rPr lang="en-US" dirty="0"/>
              <a:t>. </a:t>
            </a:r>
            <a:r>
              <a:rPr lang="en-US" dirty="0" err="1"/>
              <a:t>Leiskite</a:t>
            </a:r>
            <a:r>
              <a:rPr lang="en-US" dirty="0"/>
              <a:t> </a:t>
            </a:r>
            <a:r>
              <a:rPr lang="en-US" dirty="0" err="1"/>
              <a:t>jiems</a:t>
            </a:r>
            <a:r>
              <a:rPr lang="en-US" dirty="0"/>
              <a:t> </a:t>
            </a:r>
            <a:r>
              <a:rPr lang="en-US" dirty="0" err="1"/>
              <a:t>išreikšti</a:t>
            </a:r>
            <a:r>
              <a:rPr lang="en-US" dirty="0"/>
              <a:t> </a:t>
            </a:r>
            <a:r>
              <a:rPr lang="en-US" dirty="0" err="1"/>
              <a:t>neigiamas</a:t>
            </a:r>
            <a:r>
              <a:rPr lang="en-US" dirty="0"/>
              <a:t> </a:t>
            </a:r>
            <a:r>
              <a:rPr lang="en-US" dirty="0" err="1"/>
              <a:t>emocijas</a:t>
            </a:r>
            <a:r>
              <a:rPr lang="en-US" dirty="0"/>
              <a:t>.</a:t>
            </a:r>
            <a:endParaRPr lang="lt-LT" dirty="0"/>
          </a:p>
          <a:p>
            <a:r>
              <a:rPr lang="en-US" dirty="0"/>
              <a:t>– </a:t>
            </a:r>
            <a:r>
              <a:rPr lang="en-US" dirty="0" err="1"/>
              <a:t>Atsiliepkite</a:t>
            </a:r>
            <a:r>
              <a:rPr lang="en-US" dirty="0"/>
              <a:t> į tai, </a:t>
            </a:r>
            <a:r>
              <a:rPr lang="en-US" dirty="0" err="1"/>
              <a:t>ką</a:t>
            </a:r>
            <a:r>
              <a:rPr lang="en-US" dirty="0"/>
              <a:t> </a:t>
            </a:r>
            <a:r>
              <a:rPr lang="lt-LT" dirty="0" smtClean="0"/>
              <a:t>paaugliai</a:t>
            </a:r>
            <a:r>
              <a:rPr lang="en-US" dirty="0" smtClean="0"/>
              <a:t> </a:t>
            </a:r>
            <a:r>
              <a:rPr lang="en-US" dirty="0" err="1"/>
              <a:t>pasakė</a:t>
            </a:r>
            <a:r>
              <a:rPr lang="en-US" dirty="0"/>
              <a:t>. </a:t>
            </a:r>
            <a:r>
              <a:rPr lang="en-US" dirty="0" err="1"/>
              <a:t>Kartais</a:t>
            </a:r>
            <a:r>
              <a:rPr lang="en-US" dirty="0"/>
              <a:t> </a:t>
            </a:r>
            <a:r>
              <a:rPr lang="en-US" dirty="0" err="1"/>
              <a:t>atkartokite</a:t>
            </a:r>
            <a:r>
              <a:rPr lang="en-US" dirty="0"/>
              <a:t> </a:t>
            </a:r>
            <a:r>
              <a:rPr lang="en-US" dirty="0" err="1"/>
              <a:t>jų</a:t>
            </a:r>
            <a:r>
              <a:rPr lang="en-US" dirty="0"/>
              <a:t> </a:t>
            </a:r>
            <a:r>
              <a:rPr lang="en-US" dirty="0" err="1"/>
              <a:t>pasakytus</a:t>
            </a:r>
            <a:r>
              <a:rPr lang="en-US" dirty="0"/>
              <a:t> </a:t>
            </a:r>
            <a:r>
              <a:rPr lang="en-US" dirty="0" err="1"/>
              <a:t>žodžius</a:t>
            </a:r>
            <a:r>
              <a:rPr lang="en-US" dirty="0"/>
              <a:t> </a:t>
            </a:r>
            <a:r>
              <a:rPr lang="en-US" dirty="0" err="1"/>
              <a:t>ar</a:t>
            </a:r>
            <a:r>
              <a:rPr lang="en-US" dirty="0"/>
              <a:t> </a:t>
            </a:r>
            <a:r>
              <a:rPr lang="en-US" dirty="0" err="1"/>
              <a:t>frazes</a:t>
            </a:r>
            <a:r>
              <a:rPr lang="en-US" dirty="0"/>
              <a:t>. </a:t>
            </a:r>
            <a:r>
              <a:rPr lang="en-US" dirty="0" err="1"/>
              <a:t>Atsiliepkite</a:t>
            </a:r>
            <a:r>
              <a:rPr lang="en-US" dirty="0"/>
              <a:t> į tai, </a:t>
            </a:r>
            <a:r>
              <a:rPr lang="en-US" dirty="0" err="1"/>
              <a:t>ką</a:t>
            </a:r>
            <a:r>
              <a:rPr lang="en-US" dirty="0"/>
              <a:t> </a:t>
            </a:r>
            <a:r>
              <a:rPr lang="en-US" dirty="0" err="1"/>
              <a:t>jie</a:t>
            </a:r>
            <a:r>
              <a:rPr lang="en-US" dirty="0"/>
              <a:t> </a:t>
            </a:r>
            <a:r>
              <a:rPr lang="en-US" dirty="0" err="1"/>
              <a:t>bando</a:t>
            </a:r>
            <a:r>
              <a:rPr lang="en-US" dirty="0"/>
              <a:t> </a:t>
            </a:r>
            <a:r>
              <a:rPr lang="en-US" dirty="0" err="1"/>
              <a:t>išreikšti</a:t>
            </a:r>
            <a:r>
              <a:rPr lang="en-US" dirty="0"/>
              <a:t>, </a:t>
            </a:r>
            <a:r>
              <a:rPr lang="en-US" dirty="0" err="1"/>
              <a:t>ypač</a:t>
            </a:r>
            <a:r>
              <a:rPr lang="en-US" dirty="0"/>
              <a:t> į </a:t>
            </a:r>
            <a:r>
              <a:rPr lang="en-US" dirty="0" err="1" smtClean="0"/>
              <a:t>jausmus</a:t>
            </a:r>
            <a:r>
              <a:rPr lang="lt-LT" dirty="0" smtClean="0"/>
              <a:t>.</a:t>
            </a:r>
          </a:p>
          <a:p>
            <a:r>
              <a:rPr lang="en-US" dirty="0"/>
              <a:t>– </a:t>
            </a:r>
            <a:r>
              <a:rPr lang="en-US" dirty="0" err="1"/>
              <a:t>Žvelkite</a:t>
            </a:r>
            <a:r>
              <a:rPr lang="en-US" dirty="0"/>
              <a:t> </a:t>
            </a:r>
            <a:r>
              <a:rPr lang="en-US" dirty="0" err="1"/>
              <a:t>su</a:t>
            </a:r>
            <a:r>
              <a:rPr lang="en-US" dirty="0"/>
              <a:t> </a:t>
            </a:r>
            <a:r>
              <a:rPr lang="en-US" dirty="0" err="1"/>
              <a:t>perspektyva</a:t>
            </a:r>
            <a:r>
              <a:rPr lang="en-US" dirty="0"/>
              <a:t>. </a:t>
            </a:r>
            <a:r>
              <a:rPr lang="en-US" dirty="0" err="1"/>
              <a:t>Pokalbio</a:t>
            </a:r>
            <a:r>
              <a:rPr lang="en-US" dirty="0"/>
              <a:t> </a:t>
            </a:r>
            <a:r>
              <a:rPr lang="en-US" dirty="0" err="1"/>
              <a:t>su</a:t>
            </a:r>
            <a:r>
              <a:rPr lang="en-US" dirty="0"/>
              <a:t> </a:t>
            </a:r>
            <a:r>
              <a:rPr lang="en-US" dirty="0" err="1"/>
              <a:t>paaugliu</a:t>
            </a:r>
            <a:r>
              <a:rPr lang="en-US" dirty="0"/>
              <a:t> </a:t>
            </a:r>
            <a:r>
              <a:rPr lang="en-US" dirty="0" err="1"/>
              <a:t>nepaverskite</a:t>
            </a:r>
            <a:r>
              <a:rPr lang="en-US" dirty="0"/>
              <a:t> </a:t>
            </a:r>
            <a:r>
              <a:rPr lang="en-US" dirty="0" err="1"/>
              <a:t>kova</a:t>
            </a:r>
            <a:r>
              <a:rPr lang="en-US" dirty="0"/>
              <a:t> – </a:t>
            </a:r>
            <a:r>
              <a:rPr lang="en-US" dirty="0" err="1"/>
              <a:t>neneikite</a:t>
            </a:r>
            <a:r>
              <a:rPr lang="en-US" dirty="0"/>
              <a:t> </a:t>
            </a:r>
            <a:r>
              <a:rPr lang="en-US" dirty="0" err="1"/>
              <a:t>paauglio</a:t>
            </a:r>
            <a:r>
              <a:rPr lang="en-US" dirty="0"/>
              <a:t> </a:t>
            </a:r>
            <a:r>
              <a:rPr lang="en-US" dirty="0" err="1"/>
              <a:t>jausmų</a:t>
            </a:r>
            <a:r>
              <a:rPr lang="en-US" dirty="0"/>
              <a:t>. </a:t>
            </a:r>
            <a:r>
              <a:rPr lang="en-US" dirty="0" err="1"/>
              <a:t>Stenkitės</a:t>
            </a:r>
            <a:r>
              <a:rPr lang="en-US" dirty="0"/>
              <a:t> </a:t>
            </a:r>
            <a:r>
              <a:rPr lang="en-US" dirty="0" err="1"/>
              <a:t>sukurti</a:t>
            </a:r>
            <a:r>
              <a:rPr lang="en-US" dirty="0"/>
              <a:t> </a:t>
            </a:r>
            <a:r>
              <a:rPr lang="en-US" dirty="0" err="1"/>
              <a:t>sąlygas</a:t>
            </a:r>
            <a:r>
              <a:rPr lang="en-US" dirty="0"/>
              <a:t>, </a:t>
            </a:r>
            <a:r>
              <a:rPr lang="en-US" dirty="0" err="1"/>
              <a:t>kad</a:t>
            </a:r>
            <a:r>
              <a:rPr lang="en-US" dirty="0"/>
              <a:t> </a:t>
            </a:r>
            <a:r>
              <a:rPr lang="en-US" dirty="0" err="1"/>
              <a:t>pokalbis</a:t>
            </a:r>
            <a:r>
              <a:rPr lang="en-US" dirty="0"/>
              <a:t> </a:t>
            </a:r>
            <a:r>
              <a:rPr lang="en-US" dirty="0" err="1"/>
              <a:t>vyktų</a:t>
            </a:r>
            <a:r>
              <a:rPr lang="en-US" dirty="0"/>
              <a:t> </a:t>
            </a:r>
            <a:r>
              <a:rPr lang="en-US" dirty="0" err="1"/>
              <a:t>lengviau</a:t>
            </a:r>
            <a:r>
              <a:rPr lang="en-US" dirty="0"/>
              <a:t>, </a:t>
            </a:r>
            <a:r>
              <a:rPr lang="en-US" dirty="0" err="1"/>
              <a:t>pavyzdžiui</a:t>
            </a:r>
            <a:r>
              <a:rPr lang="en-US" dirty="0"/>
              <a:t>, </a:t>
            </a:r>
            <a:r>
              <a:rPr lang="en-US" dirty="0" err="1"/>
              <a:t>kalbėkitės</a:t>
            </a:r>
            <a:r>
              <a:rPr lang="en-US" dirty="0"/>
              <a:t> </a:t>
            </a:r>
            <a:r>
              <a:rPr lang="en-US" dirty="0" err="1"/>
              <a:t>valgymų</a:t>
            </a:r>
            <a:r>
              <a:rPr lang="en-US" dirty="0"/>
              <a:t> </a:t>
            </a:r>
            <a:r>
              <a:rPr lang="en-US" dirty="0" err="1"/>
              <a:t>metu</a:t>
            </a:r>
            <a:r>
              <a:rPr lang="en-US" dirty="0"/>
              <a:t>.</a:t>
            </a:r>
            <a:endParaRPr lang="lt-LT" dirty="0"/>
          </a:p>
          <a:p>
            <a:pPr marL="0" indent="0">
              <a:buNone/>
            </a:pPr>
            <a:endParaRPr lang="lt-LT" dirty="0"/>
          </a:p>
        </p:txBody>
      </p:sp>
    </p:spTree>
    <p:extLst>
      <p:ext uri="{BB962C8B-B14F-4D97-AF65-F5344CB8AC3E}">
        <p14:creationId xmlns:p14="http://schemas.microsoft.com/office/powerpoint/2010/main" val="189924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Patarimai</a:t>
            </a:r>
            <a:r>
              <a:rPr lang="en-US" b="1" dirty="0"/>
              <a:t>, </a:t>
            </a:r>
            <a:r>
              <a:rPr lang="en-US" b="1" dirty="0" err="1"/>
              <a:t>kaip</a:t>
            </a:r>
            <a:r>
              <a:rPr lang="en-US" b="1" dirty="0"/>
              <a:t> </a:t>
            </a:r>
            <a:r>
              <a:rPr lang="en-US" b="1" dirty="0" err="1"/>
              <a:t>efektyviai</a:t>
            </a:r>
            <a:r>
              <a:rPr lang="en-US" b="1" dirty="0"/>
              <a:t> </a:t>
            </a:r>
            <a:r>
              <a:rPr lang="en-US" b="1" dirty="0" err="1"/>
              <a:t>bendrauti</a:t>
            </a:r>
            <a:r>
              <a:rPr lang="en-US" b="1" dirty="0"/>
              <a:t> </a:t>
            </a:r>
            <a:r>
              <a:rPr lang="en-US" b="1" dirty="0" err="1"/>
              <a:t>su</a:t>
            </a:r>
            <a:r>
              <a:rPr lang="en-US" b="1" dirty="0"/>
              <a:t> </a:t>
            </a:r>
            <a:r>
              <a:rPr lang="en-US" b="1" dirty="0" err="1"/>
              <a:t>paaugliais</a:t>
            </a:r>
            <a:endParaRPr lang="lt-LT" dirty="0"/>
          </a:p>
        </p:txBody>
      </p:sp>
      <p:sp>
        <p:nvSpPr>
          <p:cNvPr id="3" name="Content Placeholder 2"/>
          <p:cNvSpPr>
            <a:spLocks noGrp="1"/>
          </p:cNvSpPr>
          <p:nvPr>
            <p:ph idx="1"/>
          </p:nvPr>
        </p:nvSpPr>
        <p:spPr/>
        <p:txBody>
          <a:bodyPr>
            <a:normAutofit/>
          </a:bodyPr>
          <a:lstStyle/>
          <a:p>
            <a:r>
              <a:rPr lang="lt-LT" dirty="0"/>
              <a:t>–</a:t>
            </a:r>
            <a:r>
              <a:rPr lang="lt-LT" dirty="0" smtClean="0"/>
              <a:t> </a:t>
            </a:r>
            <a:r>
              <a:rPr lang="lt-LT" dirty="0"/>
              <a:t>bendraudami visada pasidalinkite argumentais, kodėl vienaip ar kitaip mąstote, jaučiatės ir elgiatės</a:t>
            </a:r>
            <a:r>
              <a:rPr lang="lt-LT" dirty="0" smtClean="0"/>
              <a:t>.</a:t>
            </a:r>
          </a:p>
          <a:p>
            <a:r>
              <a:rPr lang="lt-LT" dirty="0" smtClean="0"/>
              <a:t> </a:t>
            </a:r>
            <a:r>
              <a:rPr lang="lt-LT" dirty="0"/>
              <a:t>– </a:t>
            </a:r>
            <a:r>
              <a:rPr lang="lt-LT" dirty="0" smtClean="0"/>
              <a:t>suteikite </a:t>
            </a:r>
            <a:r>
              <a:rPr lang="lt-LT" dirty="0"/>
              <a:t>laisvės paaugliui spręsti, o po to kartu aptarkite patirtį – ką vertingo paauglys suprato, išmoko, kokie klausimai jam kilo. </a:t>
            </a:r>
            <a:endParaRPr lang="lt-LT" dirty="0" smtClean="0"/>
          </a:p>
          <a:p>
            <a:r>
              <a:rPr lang="lt-LT" dirty="0" smtClean="0"/>
              <a:t> </a:t>
            </a:r>
            <a:r>
              <a:rPr lang="lt-LT" dirty="0"/>
              <a:t>– </a:t>
            </a:r>
            <a:r>
              <a:rPr lang="lt-LT" dirty="0" smtClean="0"/>
              <a:t>stiprinkite </a:t>
            </a:r>
            <a:r>
              <a:rPr lang="lt-LT" dirty="0"/>
              <a:t>tarpusavio ryšį dalyvaudami paaugliui maloniose veiklose, drąsinkite jį siekti savo tikslų ir skirkite individualaus dėmesio veikdami kartu ką nors įdomaus.</a:t>
            </a:r>
            <a:br>
              <a:rPr lang="lt-LT" dirty="0"/>
            </a:br>
            <a:r>
              <a:rPr lang="lt-LT" dirty="0"/>
              <a:t/>
            </a:r>
            <a:br>
              <a:rPr lang="lt-LT" dirty="0"/>
            </a:br>
            <a:endParaRPr lang="lt-LT" dirty="0"/>
          </a:p>
        </p:txBody>
      </p:sp>
    </p:spTree>
    <p:extLst>
      <p:ext uri="{BB962C8B-B14F-4D97-AF65-F5344CB8AC3E}">
        <p14:creationId xmlns:p14="http://schemas.microsoft.com/office/powerpoint/2010/main" val="3342448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Patarimai</a:t>
            </a:r>
            <a:r>
              <a:rPr lang="en-US" b="1" dirty="0"/>
              <a:t>, </a:t>
            </a:r>
            <a:r>
              <a:rPr lang="en-US" b="1" dirty="0" err="1"/>
              <a:t>kaip</a:t>
            </a:r>
            <a:r>
              <a:rPr lang="en-US" b="1" dirty="0"/>
              <a:t> </a:t>
            </a:r>
            <a:r>
              <a:rPr lang="en-US" b="1" dirty="0" err="1"/>
              <a:t>efektyviai</a:t>
            </a:r>
            <a:r>
              <a:rPr lang="en-US" b="1" dirty="0"/>
              <a:t> </a:t>
            </a:r>
            <a:r>
              <a:rPr lang="en-US" b="1" dirty="0" err="1"/>
              <a:t>bendrauti</a:t>
            </a:r>
            <a:r>
              <a:rPr lang="en-US" b="1" dirty="0"/>
              <a:t> </a:t>
            </a:r>
            <a:r>
              <a:rPr lang="en-US" b="1" dirty="0" err="1"/>
              <a:t>su</a:t>
            </a:r>
            <a:r>
              <a:rPr lang="en-US" b="1" dirty="0"/>
              <a:t> </a:t>
            </a:r>
            <a:r>
              <a:rPr lang="en-US" b="1" dirty="0" err="1"/>
              <a:t>paaugliais</a:t>
            </a:r>
            <a:endParaRPr lang="lt-LT" dirty="0"/>
          </a:p>
        </p:txBody>
      </p:sp>
      <p:sp>
        <p:nvSpPr>
          <p:cNvPr id="3" name="Content Placeholder 2"/>
          <p:cNvSpPr>
            <a:spLocks noGrp="1"/>
          </p:cNvSpPr>
          <p:nvPr>
            <p:ph idx="1"/>
          </p:nvPr>
        </p:nvSpPr>
        <p:spPr/>
        <p:txBody>
          <a:bodyPr>
            <a:normAutofit/>
          </a:bodyPr>
          <a:lstStyle/>
          <a:p>
            <a:r>
              <a:rPr lang="en-US" dirty="0" smtClean="0"/>
              <a:t>– </a:t>
            </a:r>
            <a:r>
              <a:rPr lang="lt-LT" dirty="0" smtClean="0"/>
              <a:t>N</a:t>
            </a:r>
            <a:r>
              <a:rPr lang="en-US" dirty="0" err="1" smtClean="0"/>
              <a:t>epraras</a:t>
            </a:r>
            <a:r>
              <a:rPr lang="lt-LT" dirty="0" smtClean="0"/>
              <a:t>kite</a:t>
            </a:r>
            <a:r>
              <a:rPr lang="en-US" dirty="0" smtClean="0"/>
              <a:t> </a:t>
            </a:r>
            <a:r>
              <a:rPr lang="en-US" dirty="0" err="1"/>
              <a:t>kantrybės</a:t>
            </a:r>
            <a:r>
              <a:rPr lang="en-US" dirty="0"/>
              <a:t> </a:t>
            </a:r>
            <a:r>
              <a:rPr lang="en-US" dirty="0" err="1"/>
              <a:t>ir</a:t>
            </a:r>
            <a:r>
              <a:rPr lang="en-US" dirty="0"/>
              <a:t> </a:t>
            </a:r>
            <a:r>
              <a:rPr lang="en-US" dirty="0" err="1" smtClean="0"/>
              <a:t>nepasie</a:t>
            </a:r>
            <a:r>
              <a:rPr lang="lt-LT" dirty="0" smtClean="0"/>
              <a:t>lkite</a:t>
            </a:r>
            <a:r>
              <a:rPr lang="en-US" dirty="0" smtClean="0"/>
              <a:t> </a:t>
            </a:r>
            <a:r>
              <a:rPr lang="en-US" dirty="0" err="1"/>
              <a:t>taip</a:t>
            </a:r>
            <a:r>
              <a:rPr lang="en-US" dirty="0"/>
              <a:t>, </a:t>
            </a:r>
            <a:r>
              <a:rPr lang="en-US" dirty="0" err="1"/>
              <a:t>dėl</a:t>
            </a:r>
            <a:r>
              <a:rPr lang="en-US" dirty="0"/>
              <a:t> </a:t>
            </a:r>
            <a:r>
              <a:rPr lang="en-US" dirty="0" err="1"/>
              <a:t>ko</a:t>
            </a:r>
            <a:r>
              <a:rPr lang="en-US" dirty="0"/>
              <a:t> </a:t>
            </a:r>
            <a:r>
              <a:rPr lang="en-US" dirty="0" err="1"/>
              <a:t>vėliau</a:t>
            </a:r>
            <a:r>
              <a:rPr lang="en-US" dirty="0"/>
              <a:t> </a:t>
            </a:r>
            <a:r>
              <a:rPr lang="en-US" dirty="0" err="1"/>
              <a:t>reikėtų</a:t>
            </a:r>
            <a:r>
              <a:rPr lang="en-US" dirty="0"/>
              <a:t> </a:t>
            </a:r>
            <a:r>
              <a:rPr lang="en-US" dirty="0" err="1"/>
              <a:t>patiems</a:t>
            </a:r>
            <a:r>
              <a:rPr lang="en-US" dirty="0"/>
              <a:t> </a:t>
            </a:r>
            <a:r>
              <a:rPr lang="en-US" dirty="0" err="1"/>
              <a:t>gailėtis</a:t>
            </a:r>
            <a:r>
              <a:rPr lang="en-US" dirty="0"/>
              <a:t>. </a:t>
            </a:r>
            <a:r>
              <a:rPr lang="en-US" dirty="0" err="1"/>
              <a:t>Kiekvienas</a:t>
            </a:r>
            <a:r>
              <a:rPr lang="en-US" dirty="0"/>
              <a:t> </a:t>
            </a:r>
            <a:r>
              <a:rPr lang="en-US" dirty="0" err="1"/>
              <a:t>konfliktas</a:t>
            </a:r>
            <a:r>
              <a:rPr lang="en-US" dirty="0"/>
              <a:t>, </a:t>
            </a:r>
            <a:r>
              <a:rPr lang="en-US" dirty="0" err="1"/>
              <a:t>netinkamai</a:t>
            </a:r>
            <a:r>
              <a:rPr lang="en-US" dirty="0"/>
              <a:t> </a:t>
            </a:r>
            <a:r>
              <a:rPr lang="en-US" dirty="0" err="1"/>
              <a:t>išsakyta</a:t>
            </a:r>
            <a:r>
              <a:rPr lang="en-US" dirty="0"/>
              <a:t> </a:t>
            </a:r>
            <a:r>
              <a:rPr lang="en-US" dirty="0" err="1"/>
              <a:t>kritika</a:t>
            </a:r>
            <a:r>
              <a:rPr lang="en-US" dirty="0"/>
              <a:t> </a:t>
            </a:r>
            <a:r>
              <a:rPr lang="en-US" dirty="0" err="1"/>
              <a:t>sumažina</a:t>
            </a:r>
            <a:r>
              <a:rPr lang="en-US" dirty="0"/>
              <a:t> </a:t>
            </a:r>
            <a:r>
              <a:rPr lang="en-US" dirty="0" err="1"/>
              <a:t>paauglio</a:t>
            </a:r>
            <a:r>
              <a:rPr lang="en-US" dirty="0"/>
              <a:t> </a:t>
            </a:r>
            <a:r>
              <a:rPr lang="en-US" dirty="0" err="1"/>
              <a:t>pasitikėjimą</a:t>
            </a:r>
            <a:r>
              <a:rPr lang="en-US" dirty="0"/>
              <a:t> </a:t>
            </a:r>
            <a:r>
              <a:rPr lang="en-US" dirty="0" err="1"/>
              <a:t>tėvais</a:t>
            </a:r>
            <a:r>
              <a:rPr lang="en-US" dirty="0"/>
              <a:t>. </a:t>
            </a:r>
            <a:r>
              <a:rPr lang="en-US" dirty="0" err="1"/>
              <a:t>Santykį</a:t>
            </a:r>
            <a:r>
              <a:rPr lang="en-US" dirty="0"/>
              <a:t> </a:t>
            </a:r>
            <a:r>
              <a:rPr lang="en-US" dirty="0" err="1" smtClean="0"/>
              <a:t>žaloja</a:t>
            </a:r>
            <a:r>
              <a:rPr lang="lt-LT" dirty="0" smtClean="0"/>
              <a:t>,</a:t>
            </a:r>
            <a:r>
              <a:rPr lang="en-US" dirty="0" smtClean="0"/>
              <a:t> </a:t>
            </a:r>
            <a:r>
              <a:rPr lang="en-US" dirty="0" err="1"/>
              <a:t>kai</a:t>
            </a:r>
            <a:r>
              <a:rPr lang="en-US" dirty="0"/>
              <a:t> </a:t>
            </a:r>
            <a:r>
              <a:rPr lang="en-US" dirty="0" err="1"/>
              <a:t>patys</a:t>
            </a:r>
            <a:r>
              <a:rPr lang="en-US" dirty="0"/>
              <a:t> </a:t>
            </a:r>
            <a:r>
              <a:rPr lang="en-US" dirty="0" err="1"/>
              <a:t>tėvai</a:t>
            </a:r>
            <a:r>
              <a:rPr lang="en-US" dirty="0"/>
              <a:t> </a:t>
            </a:r>
            <a:r>
              <a:rPr lang="en-US" dirty="0" err="1"/>
              <a:t>nelinkę</a:t>
            </a:r>
            <a:r>
              <a:rPr lang="en-US" dirty="0"/>
              <a:t> </a:t>
            </a:r>
            <a:r>
              <a:rPr lang="en-US" dirty="0" err="1"/>
              <a:t>laikytis</a:t>
            </a:r>
            <a:r>
              <a:rPr lang="en-US" dirty="0"/>
              <a:t> </a:t>
            </a:r>
            <a:r>
              <a:rPr lang="en-US" dirty="0" err="1"/>
              <a:t>susitarimų</a:t>
            </a:r>
            <a:r>
              <a:rPr lang="en-US" dirty="0"/>
              <a:t>, o </a:t>
            </a:r>
            <a:r>
              <a:rPr lang="en-US" dirty="0" err="1"/>
              <a:t>ką</a:t>
            </a:r>
            <a:r>
              <a:rPr lang="en-US" dirty="0"/>
              <a:t> </a:t>
            </a:r>
            <a:r>
              <a:rPr lang="en-US" dirty="0" err="1"/>
              <a:t>jau</a:t>
            </a:r>
            <a:r>
              <a:rPr lang="en-US" dirty="0"/>
              <a:t> </a:t>
            </a:r>
            <a:r>
              <a:rPr lang="en-US" dirty="0" err="1"/>
              <a:t>kalbėti</a:t>
            </a:r>
            <a:r>
              <a:rPr lang="en-US" dirty="0"/>
              <a:t> </a:t>
            </a:r>
            <a:r>
              <a:rPr lang="en-US" dirty="0" err="1"/>
              <a:t>apie</a:t>
            </a:r>
            <a:r>
              <a:rPr lang="en-US" dirty="0"/>
              <a:t> </a:t>
            </a:r>
            <a:r>
              <a:rPr lang="en-US" dirty="0" err="1"/>
              <a:t>tėvų</a:t>
            </a:r>
            <a:r>
              <a:rPr lang="en-US" dirty="0"/>
              <a:t> </a:t>
            </a:r>
            <a:r>
              <a:rPr lang="en-US" dirty="0" err="1"/>
              <a:t>girtavimą</a:t>
            </a:r>
            <a:r>
              <a:rPr lang="en-US" dirty="0"/>
              <a:t>, bet </a:t>
            </a:r>
            <a:r>
              <a:rPr lang="en-US" dirty="0" err="1"/>
              <a:t>kokį</a:t>
            </a:r>
            <a:r>
              <a:rPr lang="en-US" dirty="0"/>
              <a:t> </a:t>
            </a:r>
            <a:r>
              <a:rPr lang="en-US" dirty="0" err="1"/>
              <a:t>smurtą</a:t>
            </a:r>
            <a:r>
              <a:rPr lang="en-US" dirty="0"/>
              <a:t> </a:t>
            </a:r>
            <a:r>
              <a:rPr lang="en-US" dirty="0" err="1"/>
              <a:t>šeimoje</a:t>
            </a:r>
            <a:r>
              <a:rPr lang="en-US" dirty="0"/>
              <a:t>. </a:t>
            </a:r>
            <a:r>
              <a:rPr lang="en-US" dirty="0" err="1"/>
              <a:t>Praėjus</a:t>
            </a:r>
            <a:r>
              <a:rPr lang="en-US" dirty="0"/>
              <a:t> </a:t>
            </a:r>
            <a:r>
              <a:rPr lang="en-US" dirty="0" err="1"/>
              <a:t>šiuos</a:t>
            </a:r>
            <a:r>
              <a:rPr lang="en-US" dirty="0"/>
              <a:t> „</a:t>
            </a:r>
            <a:r>
              <a:rPr lang="en-US" dirty="0" err="1"/>
              <a:t>pragaro</a:t>
            </a:r>
            <a:r>
              <a:rPr lang="en-US" dirty="0"/>
              <a:t> </a:t>
            </a:r>
            <a:r>
              <a:rPr lang="en-US" dirty="0" err="1"/>
              <a:t>ratus</a:t>
            </a:r>
            <a:r>
              <a:rPr lang="en-US" dirty="0"/>
              <a:t>“ </a:t>
            </a:r>
            <a:r>
              <a:rPr lang="en-US" dirty="0" err="1"/>
              <a:t>vėliau</a:t>
            </a:r>
            <a:r>
              <a:rPr lang="en-US" dirty="0"/>
              <a:t> </a:t>
            </a:r>
            <a:r>
              <a:rPr lang="en-US" dirty="0" err="1"/>
              <a:t>atkurti</a:t>
            </a:r>
            <a:r>
              <a:rPr lang="en-US" dirty="0"/>
              <a:t> </a:t>
            </a:r>
            <a:r>
              <a:rPr lang="en-US" dirty="0" err="1"/>
              <a:t>ryšį</a:t>
            </a:r>
            <a:r>
              <a:rPr lang="en-US" dirty="0"/>
              <a:t> </a:t>
            </a:r>
            <a:r>
              <a:rPr lang="en-US" dirty="0" err="1"/>
              <a:t>su</a:t>
            </a:r>
            <a:r>
              <a:rPr lang="en-US" dirty="0"/>
              <a:t> </a:t>
            </a:r>
            <a:r>
              <a:rPr lang="en-US" dirty="0" err="1"/>
              <a:t>paaugliu</a:t>
            </a:r>
            <a:r>
              <a:rPr lang="en-US" dirty="0"/>
              <a:t> </a:t>
            </a:r>
            <a:r>
              <a:rPr lang="en-US" dirty="0" err="1"/>
              <a:t>gali</a:t>
            </a:r>
            <a:r>
              <a:rPr lang="en-US" dirty="0"/>
              <a:t> </a:t>
            </a:r>
            <a:r>
              <a:rPr lang="en-US" dirty="0" err="1"/>
              <a:t>būti</a:t>
            </a:r>
            <a:r>
              <a:rPr lang="en-US" dirty="0"/>
              <a:t> </a:t>
            </a:r>
            <a:r>
              <a:rPr lang="en-US" dirty="0" err="1"/>
              <a:t>beveik</a:t>
            </a:r>
            <a:r>
              <a:rPr lang="en-US" dirty="0"/>
              <a:t> </a:t>
            </a:r>
            <a:r>
              <a:rPr lang="en-US" dirty="0" err="1"/>
              <a:t>neįmanoma</a:t>
            </a:r>
            <a:r>
              <a:rPr lang="en-US" dirty="0"/>
              <a:t>. </a:t>
            </a:r>
            <a:endParaRPr lang="lt-LT" dirty="0"/>
          </a:p>
          <a:p>
            <a:r>
              <a:rPr lang="en-US" dirty="0" smtClean="0"/>
              <a:t>–</a:t>
            </a:r>
            <a:r>
              <a:rPr lang="lt-LT" dirty="0" smtClean="0"/>
              <a:t> N</a:t>
            </a:r>
            <a:r>
              <a:rPr lang="en-US" dirty="0" err="1" smtClean="0"/>
              <a:t>epamirš</a:t>
            </a:r>
            <a:r>
              <a:rPr lang="lt-LT" dirty="0" smtClean="0"/>
              <a:t>k</a:t>
            </a:r>
            <a:r>
              <a:rPr lang="en-US" dirty="0" err="1" smtClean="0"/>
              <a:t>i</a:t>
            </a:r>
            <a:r>
              <a:rPr lang="lt-LT" dirty="0" smtClean="0"/>
              <a:t>te</a:t>
            </a:r>
            <a:r>
              <a:rPr lang="en-US" dirty="0" smtClean="0"/>
              <a:t>, </a:t>
            </a:r>
            <a:r>
              <a:rPr lang="en-US" dirty="0" err="1"/>
              <a:t>kad</a:t>
            </a:r>
            <a:r>
              <a:rPr lang="en-US" dirty="0"/>
              <a:t> </a:t>
            </a:r>
            <a:r>
              <a:rPr lang="en-US" dirty="0" err="1"/>
              <a:t>vaikams</a:t>
            </a:r>
            <a:r>
              <a:rPr lang="en-US" dirty="0"/>
              <a:t> </a:t>
            </a:r>
            <a:r>
              <a:rPr lang="en-US" dirty="0" err="1"/>
              <a:t>yra</a:t>
            </a:r>
            <a:r>
              <a:rPr lang="en-US" dirty="0"/>
              <a:t> </a:t>
            </a:r>
            <a:r>
              <a:rPr lang="en-US" dirty="0" err="1"/>
              <a:t>svarbi</a:t>
            </a:r>
            <a:r>
              <a:rPr lang="en-US" dirty="0"/>
              <a:t> </a:t>
            </a:r>
            <a:r>
              <a:rPr lang="en-US" dirty="0" err="1"/>
              <a:t>tėvų</a:t>
            </a:r>
            <a:r>
              <a:rPr lang="en-US" dirty="0"/>
              <a:t> </a:t>
            </a:r>
            <a:r>
              <a:rPr lang="en-US" dirty="0" err="1"/>
              <a:t>nuomonė</a:t>
            </a:r>
            <a:r>
              <a:rPr lang="en-US" dirty="0"/>
              <a:t>, </a:t>
            </a:r>
            <a:r>
              <a:rPr lang="en-US" dirty="0" err="1"/>
              <a:t>kad</a:t>
            </a:r>
            <a:r>
              <a:rPr lang="en-US" dirty="0"/>
              <a:t> </a:t>
            </a:r>
            <a:r>
              <a:rPr lang="en-US" dirty="0" err="1"/>
              <a:t>jie</a:t>
            </a:r>
            <a:r>
              <a:rPr lang="en-US" dirty="0"/>
              <a:t> </a:t>
            </a:r>
            <a:r>
              <a:rPr lang="en-US" dirty="0" err="1"/>
              <a:t>stengiasi</a:t>
            </a:r>
            <a:r>
              <a:rPr lang="en-US" dirty="0"/>
              <a:t> </a:t>
            </a:r>
            <a:r>
              <a:rPr lang="en-US" dirty="0" err="1"/>
              <a:t>pateisinti</a:t>
            </a:r>
            <a:r>
              <a:rPr lang="en-US" dirty="0"/>
              <a:t> </a:t>
            </a:r>
            <a:r>
              <a:rPr lang="en-US" dirty="0" err="1"/>
              <a:t>tėvų</a:t>
            </a:r>
            <a:r>
              <a:rPr lang="en-US" dirty="0"/>
              <a:t> </a:t>
            </a:r>
            <a:r>
              <a:rPr lang="en-US" dirty="0" err="1"/>
              <a:t>lūkesčius</a:t>
            </a:r>
            <a:r>
              <a:rPr lang="en-US" dirty="0"/>
              <a:t>, </a:t>
            </a:r>
            <a:r>
              <a:rPr lang="en-US" dirty="0" err="1"/>
              <a:t>tik</a:t>
            </a:r>
            <a:r>
              <a:rPr lang="en-US" dirty="0"/>
              <a:t> tai </a:t>
            </a:r>
            <a:r>
              <a:rPr lang="en-US" dirty="0" err="1"/>
              <a:t>jie</a:t>
            </a:r>
            <a:r>
              <a:rPr lang="en-US" dirty="0"/>
              <a:t> </a:t>
            </a:r>
            <a:r>
              <a:rPr lang="en-US" dirty="0" err="1"/>
              <a:t>daro</a:t>
            </a:r>
            <a:r>
              <a:rPr lang="en-US" dirty="0"/>
              <a:t> </a:t>
            </a:r>
            <a:r>
              <a:rPr lang="en-US" dirty="0" err="1"/>
              <a:t>savo</a:t>
            </a:r>
            <a:r>
              <a:rPr lang="en-US" dirty="0"/>
              <a:t> </a:t>
            </a:r>
            <a:r>
              <a:rPr lang="en-US" dirty="0" err="1"/>
              <a:t>metodais</a:t>
            </a:r>
            <a:r>
              <a:rPr lang="en-US" dirty="0"/>
              <a:t>, </a:t>
            </a:r>
            <a:r>
              <a:rPr lang="en-US" dirty="0" err="1"/>
              <a:t>tokiais</a:t>
            </a:r>
            <a:r>
              <a:rPr lang="en-US" dirty="0"/>
              <a:t>, </a:t>
            </a:r>
            <a:r>
              <a:rPr lang="en-US" dirty="0" err="1"/>
              <a:t>kuriuos</a:t>
            </a:r>
            <a:r>
              <a:rPr lang="en-US" dirty="0"/>
              <a:t> </a:t>
            </a:r>
            <a:r>
              <a:rPr lang="en-US" dirty="0" err="1"/>
              <a:t>tėvai</a:t>
            </a:r>
            <a:r>
              <a:rPr lang="en-US" dirty="0"/>
              <a:t> ne </a:t>
            </a:r>
            <a:r>
              <a:rPr lang="en-US" dirty="0" err="1"/>
              <a:t>visada</a:t>
            </a:r>
            <a:r>
              <a:rPr lang="en-US" dirty="0"/>
              <a:t> </a:t>
            </a:r>
            <a:r>
              <a:rPr lang="en-US" dirty="0" err="1"/>
              <a:t>iš</a:t>
            </a:r>
            <a:r>
              <a:rPr lang="en-US" dirty="0"/>
              <a:t> </a:t>
            </a:r>
            <a:r>
              <a:rPr lang="en-US" dirty="0" err="1"/>
              <a:t>karto</a:t>
            </a:r>
            <a:r>
              <a:rPr lang="en-US" dirty="0"/>
              <a:t> </a:t>
            </a:r>
            <a:r>
              <a:rPr lang="en-US" dirty="0" err="1"/>
              <a:t>supranta</a:t>
            </a:r>
            <a:r>
              <a:rPr lang="en-US" dirty="0"/>
              <a:t> </a:t>
            </a:r>
            <a:r>
              <a:rPr lang="en-US" dirty="0" err="1"/>
              <a:t>ir</a:t>
            </a:r>
            <a:r>
              <a:rPr lang="en-US" dirty="0"/>
              <a:t> </a:t>
            </a:r>
            <a:r>
              <a:rPr lang="en-US" dirty="0" err="1"/>
              <a:t>įvertina</a:t>
            </a:r>
            <a:r>
              <a:rPr lang="en-US" dirty="0"/>
              <a:t>. </a:t>
            </a:r>
            <a:r>
              <a:rPr lang="en-US" dirty="0" err="1"/>
              <a:t>Taip</a:t>
            </a:r>
            <a:r>
              <a:rPr lang="en-US" dirty="0"/>
              <a:t> </a:t>
            </a:r>
            <a:r>
              <a:rPr lang="en-US" dirty="0" err="1"/>
              <a:t>paaugliai</a:t>
            </a:r>
            <a:r>
              <a:rPr lang="en-US" dirty="0"/>
              <a:t> </a:t>
            </a:r>
            <a:r>
              <a:rPr lang="en-US" dirty="0" err="1"/>
              <a:t>rašo</a:t>
            </a:r>
            <a:r>
              <a:rPr lang="en-US" dirty="0"/>
              <a:t> </a:t>
            </a:r>
            <a:r>
              <a:rPr lang="en-US" dirty="0" err="1"/>
              <a:t>savo</a:t>
            </a:r>
            <a:r>
              <a:rPr lang="en-US" dirty="0"/>
              <a:t> </a:t>
            </a:r>
            <a:r>
              <a:rPr lang="en-US" dirty="0" err="1"/>
              <a:t>individualią</a:t>
            </a:r>
            <a:r>
              <a:rPr lang="en-US" dirty="0"/>
              <a:t> </a:t>
            </a:r>
            <a:r>
              <a:rPr lang="en-US" dirty="0" err="1"/>
              <a:t>biografiją</a:t>
            </a:r>
            <a:r>
              <a:rPr lang="en-US" dirty="0"/>
              <a:t>, t. y. </a:t>
            </a:r>
            <a:r>
              <a:rPr lang="en-US" dirty="0" err="1"/>
              <a:t>savo</a:t>
            </a:r>
            <a:r>
              <a:rPr lang="en-US" dirty="0"/>
              <a:t> </a:t>
            </a:r>
            <a:r>
              <a:rPr lang="en-US" dirty="0" err="1"/>
              <a:t>gyvenimo</a:t>
            </a:r>
            <a:r>
              <a:rPr lang="en-US" dirty="0"/>
              <a:t> </a:t>
            </a:r>
            <a:r>
              <a:rPr lang="en-US" dirty="0" err="1" smtClean="0"/>
              <a:t>scenarijų</a:t>
            </a:r>
            <a:r>
              <a:rPr lang="lt-LT" dirty="0" smtClean="0"/>
              <a:t>.</a:t>
            </a:r>
            <a:endParaRPr lang="lt-LT" dirty="0"/>
          </a:p>
          <a:p>
            <a:endParaRPr lang="lt-LT" dirty="0"/>
          </a:p>
        </p:txBody>
      </p:sp>
    </p:spTree>
    <p:extLst>
      <p:ext uri="{BB962C8B-B14F-4D97-AF65-F5344CB8AC3E}">
        <p14:creationId xmlns:p14="http://schemas.microsoft.com/office/powerpoint/2010/main" val="23438941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153</TotalTime>
  <Words>1430</Words>
  <Application>Microsoft Office PowerPoint</Application>
  <PresentationFormat>Custom</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Tėvams apie paauglystę</vt:lpstr>
      <vt:lpstr>Paauglystė – </vt:lpstr>
      <vt:lpstr>Paaugliai maištauja dėl:</vt:lpstr>
      <vt:lpstr>Paaugliai maištauja dėl:</vt:lpstr>
      <vt:lpstr>Paaugliai maištauja dėl: </vt:lpstr>
      <vt:lpstr>Patarimai, kaip efektyviai bendrauti su paaugliais </vt:lpstr>
      <vt:lpstr>Patarimai, kaip efektyviai bendrauti su paaugliais</vt:lpstr>
      <vt:lpstr>Patarimai, kaip efektyviai bendrauti su paaugliais</vt:lpstr>
      <vt:lpstr>Patarimai, kaip efektyviai bendrauti su paaugliais</vt:lpstr>
      <vt:lpstr>6 suaugusiųjų klaidos bendraujant su paaugliu </vt:lpstr>
      <vt:lpstr>6 suaugusiųjų klaidos bendraujant su paaugliu</vt:lpstr>
      <vt:lpstr>6 suaugusiųjų klaidos bendraujant su paaugliu</vt:lpstr>
      <vt:lpstr>6 suaugusiųjų klaidos bendraujant su paaugliu</vt:lpstr>
      <vt:lpstr>6 suaugusiųjų klaidos bendraujant su paaugliu</vt:lpstr>
      <vt:lpstr>SĖKMĖS!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Mokiniai</dc:creator>
  <cp:lastModifiedBy>Mokytojai</cp:lastModifiedBy>
  <cp:revision>8</cp:revision>
  <dcterms:created xsi:type="dcterms:W3CDTF">2021-05-25T09:36:03Z</dcterms:created>
  <dcterms:modified xsi:type="dcterms:W3CDTF">2021-05-27T12:46:05Z</dcterms:modified>
</cp:coreProperties>
</file>